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sldIdLst>
    <p:sldId id="256" r:id="rId2"/>
    <p:sldId id="357" r:id="rId3"/>
    <p:sldId id="358" r:id="rId4"/>
    <p:sldId id="359" r:id="rId5"/>
    <p:sldId id="360" r:id="rId6"/>
    <p:sldId id="361" r:id="rId7"/>
    <p:sldId id="362" r:id="rId8"/>
    <p:sldId id="363" r:id="rId9"/>
    <p:sldId id="365" r:id="rId10"/>
    <p:sldId id="371" r:id="rId11"/>
    <p:sldId id="389" r:id="rId12"/>
    <p:sldId id="390" r:id="rId13"/>
    <p:sldId id="388" r:id="rId14"/>
    <p:sldId id="327" r:id="rId15"/>
    <p:sldId id="354" r:id="rId16"/>
    <p:sldId id="345" r:id="rId17"/>
    <p:sldId id="346" r:id="rId18"/>
    <p:sldId id="347" r:id="rId19"/>
    <p:sldId id="372" r:id="rId20"/>
    <p:sldId id="380" r:id="rId21"/>
    <p:sldId id="382" r:id="rId22"/>
    <p:sldId id="383" r:id="rId23"/>
    <p:sldId id="384" r:id="rId24"/>
    <p:sldId id="385" r:id="rId25"/>
    <p:sldId id="386" r:id="rId26"/>
    <p:sldId id="387" r:id="rId27"/>
    <p:sldId id="376" r:id="rId28"/>
    <p:sldId id="259" r:id="rId29"/>
    <p:sldId id="260" r:id="rId30"/>
    <p:sldId id="316" r:id="rId31"/>
    <p:sldId id="392" r:id="rId32"/>
    <p:sldId id="378" r:id="rId33"/>
    <p:sldId id="307" r:id="rId34"/>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12">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765"/>
    <a:srgbClr val="F8D6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9" autoAdjust="0"/>
    <p:restoredTop sz="95078"/>
  </p:normalViewPr>
  <p:slideViewPr>
    <p:cSldViewPr snapToGrid="0" snapToObjects="1">
      <p:cViewPr varScale="1">
        <p:scale>
          <a:sx n="79" d="100"/>
          <a:sy n="79" d="100"/>
        </p:scale>
        <p:origin x="108" y="444"/>
      </p:cViewPr>
      <p:guideLst>
        <p:guide orient="horz" pos="1612"/>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B72E48-66C1-164C-AEC2-68F9D082DD8F}" type="doc">
      <dgm:prSet loTypeId="urn:microsoft.com/office/officeart/2005/8/layout/hChevron3" loCatId="" qsTypeId="urn:microsoft.com/office/officeart/2005/8/quickstyle/simple4" qsCatId="simple" csTypeId="urn:microsoft.com/office/officeart/2005/8/colors/accent3_3" csCatId="accent3" phldr="1"/>
      <dgm:spPr/>
    </dgm:pt>
    <dgm:pt modelId="{69B034AF-765E-194D-B490-CE73DB90062A}">
      <dgm:prSet phldrT="[Text]" custT="1"/>
      <dgm:spPr/>
      <dgm:t>
        <a:bodyPr/>
        <a:lstStyle/>
        <a:p>
          <a:r>
            <a:rPr lang="en-US" sz="1100" b="1" dirty="0" smtClean="0"/>
            <a:t>Awareness</a:t>
          </a:r>
          <a:endParaRPr lang="en-US" sz="1100" b="1" dirty="0"/>
        </a:p>
      </dgm:t>
    </dgm:pt>
    <dgm:pt modelId="{04D094A5-858E-3E45-9308-0DC1D6ED6C1C}" type="parTrans" cxnId="{74B76668-EFA6-3E4A-BFA5-9F72848ECC03}">
      <dgm:prSet/>
      <dgm:spPr/>
      <dgm:t>
        <a:bodyPr/>
        <a:lstStyle/>
        <a:p>
          <a:endParaRPr lang="en-US"/>
        </a:p>
      </dgm:t>
    </dgm:pt>
    <dgm:pt modelId="{8FFDFB15-A25C-EC48-92D6-3AE0A094AA63}" type="sibTrans" cxnId="{74B76668-EFA6-3E4A-BFA5-9F72848ECC03}">
      <dgm:prSet/>
      <dgm:spPr/>
      <dgm:t>
        <a:bodyPr/>
        <a:lstStyle/>
        <a:p>
          <a:endParaRPr lang="en-US"/>
        </a:p>
      </dgm:t>
    </dgm:pt>
    <dgm:pt modelId="{2BAE67F8-0222-394F-8232-FFE38118C3ED}">
      <dgm:prSet phldrT="[Text]" custT="1"/>
      <dgm:spPr/>
      <dgm:t>
        <a:bodyPr/>
        <a:lstStyle/>
        <a:p>
          <a:r>
            <a:rPr lang="en-US" sz="1100" b="1" dirty="0" smtClean="0"/>
            <a:t>Research</a:t>
          </a:r>
          <a:endParaRPr lang="en-US" sz="1100" b="1" dirty="0"/>
        </a:p>
      </dgm:t>
    </dgm:pt>
    <dgm:pt modelId="{F3EE0890-93F4-A34F-A201-487F1108CFDB}" type="parTrans" cxnId="{954041FC-FBB5-3246-85FB-23CF9A636216}">
      <dgm:prSet/>
      <dgm:spPr/>
      <dgm:t>
        <a:bodyPr/>
        <a:lstStyle/>
        <a:p>
          <a:endParaRPr lang="en-US"/>
        </a:p>
      </dgm:t>
    </dgm:pt>
    <dgm:pt modelId="{1F0C839F-5BCA-B24C-88C4-FCD2B42DDE42}" type="sibTrans" cxnId="{954041FC-FBB5-3246-85FB-23CF9A636216}">
      <dgm:prSet/>
      <dgm:spPr/>
      <dgm:t>
        <a:bodyPr/>
        <a:lstStyle/>
        <a:p>
          <a:endParaRPr lang="en-US"/>
        </a:p>
      </dgm:t>
    </dgm:pt>
    <dgm:pt modelId="{655A2C6B-DEF2-154B-9D67-4672CF08E453}">
      <dgm:prSet phldrT="[Text]" custT="1"/>
      <dgm:spPr/>
      <dgm:t>
        <a:bodyPr/>
        <a:lstStyle/>
        <a:p>
          <a:r>
            <a:rPr lang="en-US" sz="1100" b="1" dirty="0" smtClean="0"/>
            <a:t>Evaluate</a:t>
          </a:r>
          <a:endParaRPr lang="en-US" sz="1100" b="1" dirty="0"/>
        </a:p>
      </dgm:t>
    </dgm:pt>
    <dgm:pt modelId="{1AC410AC-4E47-8D45-A0C2-F14178A95777}" type="parTrans" cxnId="{755B129E-9EA7-7C49-B450-8F1254A50C8A}">
      <dgm:prSet/>
      <dgm:spPr/>
      <dgm:t>
        <a:bodyPr/>
        <a:lstStyle/>
        <a:p>
          <a:endParaRPr lang="en-US"/>
        </a:p>
      </dgm:t>
    </dgm:pt>
    <dgm:pt modelId="{0F2F991D-7C20-8C44-9A09-1710367062BC}" type="sibTrans" cxnId="{755B129E-9EA7-7C49-B450-8F1254A50C8A}">
      <dgm:prSet/>
      <dgm:spPr/>
      <dgm:t>
        <a:bodyPr/>
        <a:lstStyle/>
        <a:p>
          <a:endParaRPr lang="en-US"/>
        </a:p>
      </dgm:t>
    </dgm:pt>
    <dgm:pt modelId="{2052BFDD-86FE-D14B-8A59-1AFD68232BF9}">
      <dgm:prSet phldrT="[Text]" custT="1"/>
      <dgm:spPr/>
      <dgm:t>
        <a:bodyPr/>
        <a:lstStyle/>
        <a:p>
          <a:r>
            <a:rPr lang="en-US" sz="1100" b="1" dirty="0" smtClean="0"/>
            <a:t>Transact</a:t>
          </a:r>
          <a:endParaRPr lang="en-US" sz="1100" b="1" dirty="0"/>
        </a:p>
      </dgm:t>
    </dgm:pt>
    <dgm:pt modelId="{5486116E-3613-DF45-AEAA-CB3A25BB5059}" type="parTrans" cxnId="{9B7DE3B1-EF82-7C4A-A28D-6B12C3DDB518}">
      <dgm:prSet/>
      <dgm:spPr/>
      <dgm:t>
        <a:bodyPr/>
        <a:lstStyle/>
        <a:p>
          <a:endParaRPr lang="en-US"/>
        </a:p>
      </dgm:t>
    </dgm:pt>
    <dgm:pt modelId="{7A6AB211-A1D2-9342-826B-94CD48CBD150}" type="sibTrans" cxnId="{9B7DE3B1-EF82-7C4A-A28D-6B12C3DDB518}">
      <dgm:prSet/>
      <dgm:spPr/>
      <dgm:t>
        <a:bodyPr/>
        <a:lstStyle/>
        <a:p>
          <a:endParaRPr lang="en-US"/>
        </a:p>
      </dgm:t>
    </dgm:pt>
    <dgm:pt modelId="{D8D82345-E8B5-5B40-982F-8785AB8BD604}">
      <dgm:prSet phldrT="[Text]" custT="1"/>
      <dgm:spPr/>
      <dgm:t>
        <a:bodyPr/>
        <a:lstStyle/>
        <a:p>
          <a:r>
            <a:rPr lang="en-US" sz="1100" b="1" dirty="0" smtClean="0"/>
            <a:t>Enjoy</a:t>
          </a:r>
          <a:endParaRPr lang="en-US" sz="1100" b="1" dirty="0"/>
        </a:p>
      </dgm:t>
    </dgm:pt>
    <dgm:pt modelId="{663CAA49-7A52-3840-B987-7CF00085FD1A}" type="parTrans" cxnId="{DDACCF8C-7659-A94F-B75E-94F9858D39D0}">
      <dgm:prSet/>
      <dgm:spPr/>
      <dgm:t>
        <a:bodyPr/>
        <a:lstStyle/>
        <a:p>
          <a:endParaRPr lang="en-US"/>
        </a:p>
      </dgm:t>
    </dgm:pt>
    <dgm:pt modelId="{F1BC9B72-8E7A-7B4E-80DE-31610B47E88E}" type="sibTrans" cxnId="{DDACCF8C-7659-A94F-B75E-94F9858D39D0}">
      <dgm:prSet/>
      <dgm:spPr/>
      <dgm:t>
        <a:bodyPr/>
        <a:lstStyle/>
        <a:p>
          <a:endParaRPr lang="en-US"/>
        </a:p>
      </dgm:t>
    </dgm:pt>
    <dgm:pt modelId="{2E11A71A-6A33-8849-9B30-1183A21F83C0}">
      <dgm:prSet phldrT="[Text]" custT="1"/>
      <dgm:spPr/>
      <dgm:t>
        <a:bodyPr/>
        <a:lstStyle/>
        <a:p>
          <a:r>
            <a:rPr lang="en-US" sz="1100" b="1" dirty="0" smtClean="0"/>
            <a:t>Advocate</a:t>
          </a:r>
          <a:endParaRPr lang="en-US" sz="1100" b="1" dirty="0"/>
        </a:p>
      </dgm:t>
    </dgm:pt>
    <dgm:pt modelId="{8086D3DC-8E6F-F444-9A57-3D53933D2D7B}" type="parTrans" cxnId="{D4376FA9-1186-5242-B3D2-490C1FEA5EE7}">
      <dgm:prSet/>
      <dgm:spPr/>
      <dgm:t>
        <a:bodyPr/>
        <a:lstStyle/>
        <a:p>
          <a:endParaRPr lang="en-US"/>
        </a:p>
      </dgm:t>
    </dgm:pt>
    <dgm:pt modelId="{6CC1ECB1-5959-4A4C-8828-B93CC70D12EA}" type="sibTrans" cxnId="{D4376FA9-1186-5242-B3D2-490C1FEA5EE7}">
      <dgm:prSet/>
      <dgm:spPr/>
      <dgm:t>
        <a:bodyPr/>
        <a:lstStyle/>
        <a:p>
          <a:endParaRPr lang="en-US"/>
        </a:p>
      </dgm:t>
    </dgm:pt>
    <dgm:pt modelId="{053EFEFD-E52D-1F4D-8724-905B63FF17D8}">
      <dgm:prSet phldrT="[Text]" custT="1"/>
      <dgm:spPr/>
      <dgm:t>
        <a:bodyPr/>
        <a:lstStyle/>
        <a:p>
          <a:r>
            <a:rPr lang="en-US" sz="1100" b="1" dirty="0" smtClean="0"/>
            <a:t>Bond</a:t>
          </a:r>
          <a:endParaRPr lang="en-US" sz="1100" b="1" dirty="0"/>
        </a:p>
      </dgm:t>
    </dgm:pt>
    <dgm:pt modelId="{2C4965AB-202A-0F4B-9D28-D84635F2BE30}" type="parTrans" cxnId="{EFEBD487-3F52-FD4E-9968-FEC6D497DB69}">
      <dgm:prSet/>
      <dgm:spPr/>
      <dgm:t>
        <a:bodyPr/>
        <a:lstStyle/>
        <a:p>
          <a:endParaRPr lang="en-US"/>
        </a:p>
      </dgm:t>
    </dgm:pt>
    <dgm:pt modelId="{3B39E169-B8E0-6F4E-98FB-2C6CCAB3E8C5}" type="sibTrans" cxnId="{EFEBD487-3F52-FD4E-9968-FEC6D497DB69}">
      <dgm:prSet/>
      <dgm:spPr/>
      <dgm:t>
        <a:bodyPr/>
        <a:lstStyle/>
        <a:p>
          <a:endParaRPr lang="en-US"/>
        </a:p>
      </dgm:t>
    </dgm:pt>
    <dgm:pt modelId="{D68058DD-35AA-8E48-9B4E-1AD900DC8A34}">
      <dgm:prSet phldrT="[Text]" custT="1"/>
      <dgm:spPr/>
      <dgm:t>
        <a:bodyPr/>
        <a:lstStyle/>
        <a:p>
          <a:r>
            <a:rPr lang="en-US" sz="1100" b="1" dirty="0" smtClean="0"/>
            <a:t>Repeat</a:t>
          </a:r>
          <a:endParaRPr lang="en-US" sz="1100" b="1" dirty="0"/>
        </a:p>
      </dgm:t>
    </dgm:pt>
    <dgm:pt modelId="{DBA37835-1B0D-8243-B5E4-901E4D9EB2B3}" type="parTrans" cxnId="{328FD84B-4667-2847-93F0-FB000B653836}">
      <dgm:prSet/>
      <dgm:spPr/>
      <dgm:t>
        <a:bodyPr/>
        <a:lstStyle/>
        <a:p>
          <a:endParaRPr lang="en-US"/>
        </a:p>
      </dgm:t>
    </dgm:pt>
    <dgm:pt modelId="{CBB40F5A-F86F-8044-8232-50A837659E84}" type="sibTrans" cxnId="{328FD84B-4667-2847-93F0-FB000B653836}">
      <dgm:prSet/>
      <dgm:spPr/>
      <dgm:t>
        <a:bodyPr/>
        <a:lstStyle/>
        <a:p>
          <a:endParaRPr lang="en-US"/>
        </a:p>
      </dgm:t>
    </dgm:pt>
    <dgm:pt modelId="{2E56A135-4F84-BA48-BD6B-B76310E9D91F}" type="pres">
      <dgm:prSet presAssocID="{5CB72E48-66C1-164C-AEC2-68F9D082DD8F}" presName="Name0" presStyleCnt="0">
        <dgm:presLayoutVars>
          <dgm:dir/>
          <dgm:resizeHandles val="exact"/>
        </dgm:presLayoutVars>
      </dgm:prSet>
      <dgm:spPr/>
    </dgm:pt>
    <dgm:pt modelId="{09000053-2D72-E040-A2A8-8939571E6D7A}" type="pres">
      <dgm:prSet presAssocID="{69B034AF-765E-194D-B490-CE73DB90062A}" presName="parTxOnly" presStyleLbl="node1" presStyleIdx="0" presStyleCnt="8">
        <dgm:presLayoutVars>
          <dgm:bulletEnabled val="1"/>
        </dgm:presLayoutVars>
      </dgm:prSet>
      <dgm:spPr/>
      <dgm:t>
        <a:bodyPr/>
        <a:lstStyle/>
        <a:p>
          <a:endParaRPr lang="en-US"/>
        </a:p>
      </dgm:t>
    </dgm:pt>
    <dgm:pt modelId="{069C0F40-CDD7-9148-92A3-02487F82EE4B}" type="pres">
      <dgm:prSet presAssocID="{8FFDFB15-A25C-EC48-92D6-3AE0A094AA63}" presName="parSpace" presStyleCnt="0"/>
      <dgm:spPr/>
    </dgm:pt>
    <dgm:pt modelId="{78A44814-BAA7-D147-ADCC-9E31F4772A1D}" type="pres">
      <dgm:prSet presAssocID="{2BAE67F8-0222-394F-8232-FFE38118C3ED}" presName="parTxOnly" presStyleLbl="node1" presStyleIdx="1" presStyleCnt="8">
        <dgm:presLayoutVars>
          <dgm:bulletEnabled val="1"/>
        </dgm:presLayoutVars>
      </dgm:prSet>
      <dgm:spPr/>
      <dgm:t>
        <a:bodyPr/>
        <a:lstStyle/>
        <a:p>
          <a:endParaRPr lang="en-US"/>
        </a:p>
      </dgm:t>
    </dgm:pt>
    <dgm:pt modelId="{C70140F5-56A8-7549-9794-99A3619E6A97}" type="pres">
      <dgm:prSet presAssocID="{1F0C839F-5BCA-B24C-88C4-FCD2B42DDE42}" presName="parSpace" presStyleCnt="0"/>
      <dgm:spPr/>
    </dgm:pt>
    <dgm:pt modelId="{DB227BED-42D3-BA46-B93D-8B0B05D3D70B}" type="pres">
      <dgm:prSet presAssocID="{655A2C6B-DEF2-154B-9D67-4672CF08E453}" presName="parTxOnly" presStyleLbl="node1" presStyleIdx="2" presStyleCnt="8">
        <dgm:presLayoutVars>
          <dgm:bulletEnabled val="1"/>
        </dgm:presLayoutVars>
      </dgm:prSet>
      <dgm:spPr/>
      <dgm:t>
        <a:bodyPr/>
        <a:lstStyle/>
        <a:p>
          <a:endParaRPr lang="en-US"/>
        </a:p>
      </dgm:t>
    </dgm:pt>
    <dgm:pt modelId="{15893EE7-C9A5-DC43-B035-3B328C98A60B}" type="pres">
      <dgm:prSet presAssocID="{0F2F991D-7C20-8C44-9A09-1710367062BC}" presName="parSpace" presStyleCnt="0"/>
      <dgm:spPr/>
    </dgm:pt>
    <dgm:pt modelId="{C08F713C-6E95-F34F-960E-E6C637AA9EFC}" type="pres">
      <dgm:prSet presAssocID="{2052BFDD-86FE-D14B-8A59-1AFD68232BF9}" presName="parTxOnly" presStyleLbl="node1" presStyleIdx="3" presStyleCnt="8">
        <dgm:presLayoutVars>
          <dgm:bulletEnabled val="1"/>
        </dgm:presLayoutVars>
      </dgm:prSet>
      <dgm:spPr/>
      <dgm:t>
        <a:bodyPr/>
        <a:lstStyle/>
        <a:p>
          <a:endParaRPr lang="en-US"/>
        </a:p>
      </dgm:t>
    </dgm:pt>
    <dgm:pt modelId="{2C53D08D-2BA8-544E-8392-B6D59D630698}" type="pres">
      <dgm:prSet presAssocID="{7A6AB211-A1D2-9342-826B-94CD48CBD150}" presName="parSpace" presStyleCnt="0"/>
      <dgm:spPr/>
    </dgm:pt>
    <dgm:pt modelId="{EF00D759-21F7-FD44-85F6-9E74C46D66C1}" type="pres">
      <dgm:prSet presAssocID="{D8D82345-E8B5-5B40-982F-8785AB8BD604}" presName="parTxOnly" presStyleLbl="node1" presStyleIdx="4" presStyleCnt="8">
        <dgm:presLayoutVars>
          <dgm:bulletEnabled val="1"/>
        </dgm:presLayoutVars>
      </dgm:prSet>
      <dgm:spPr/>
      <dgm:t>
        <a:bodyPr/>
        <a:lstStyle/>
        <a:p>
          <a:endParaRPr lang="en-US"/>
        </a:p>
      </dgm:t>
    </dgm:pt>
    <dgm:pt modelId="{EC063F62-92DD-7C4D-9198-84AF65A0BA32}" type="pres">
      <dgm:prSet presAssocID="{F1BC9B72-8E7A-7B4E-80DE-31610B47E88E}" presName="parSpace" presStyleCnt="0"/>
      <dgm:spPr/>
    </dgm:pt>
    <dgm:pt modelId="{2E4F68DF-2787-4C4A-AD1B-073264019B1A}" type="pres">
      <dgm:prSet presAssocID="{2E11A71A-6A33-8849-9B30-1183A21F83C0}" presName="parTxOnly" presStyleLbl="node1" presStyleIdx="5" presStyleCnt="8">
        <dgm:presLayoutVars>
          <dgm:bulletEnabled val="1"/>
        </dgm:presLayoutVars>
      </dgm:prSet>
      <dgm:spPr/>
      <dgm:t>
        <a:bodyPr/>
        <a:lstStyle/>
        <a:p>
          <a:endParaRPr lang="en-US"/>
        </a:p>
      </dgm:t>
    </dgm:pt>
    <dgm:pt modelId="{DE9D73A9-6F1C-224A-9419-83B4DC81AB01}" type="pres">
      <dgm:prSet presAssocID="{6CC1ECB1-5959-4A4C-8828-B93CC70D12EA}" presName="parSpace" presStyleCnt="0"/>
      <dgm:spPr/>
    </dgm:pt>
    <dgm:pt modelId="{7B42A973-2B52-344F-9620-14224658155E}" type="pres">
      <dgm:prSet presAssocID="{053EFEFD-E52D-1F4D-8724-905B63FF17D8}" presName="parTxOnly" presStyleLbl="node1" presStyleIdx="6" presStyleCnt="8">
        <dgm:presLayoutVars>
          <dgm:bulletEnabled val="1"/>
        </dgm:presLayoutVars>
      </dgm:prSet>
      <dgm:spPr/>
      <dgm:t>
        <a:bodyPr/>
        <a:lstStyle/>
        <a:p>
          <a:endParaRPr lang="en-US"/>
        </a:p>
      </dgm:t>
    </dgm:pt>
    <dgm:pt modelId="{6034FE46-0450-4943-B7A5-D684208BA9C8}" type="pres">
      <dgm:prSet presAssocID="{3B39E169-B8E0-6F4E-98FB-2C6CCAB3E8C5}" presName="parSpace" presStyleCnt="0"/>
      <dgm:spPr/>
    </dgm:pt>
    <dgm:pt modelId="{1FF5C520-A2C3-6C4E-BADF-22EBC0A4010A}" type="pres">
      <dgm:prSet presAssocID="{D68058DD-35AA-8E48-9B4E-1AD900DC8A34}" presName="parTxOnly" presStyleLbl="node1" presStyleIdx="7" presStyleCnt="8">
        <dgm:presLayoutVars>
          <dgm:bulletEnabled val="1"/>
        </dgm:presLayoutVars>
      </dgm:prSet>
      <dgm:spPr/>
      <dgm:t>
        <a:bodyPr/>
        <a:lstStyle/>
        <a:p>
          <a:endParaRPr lang="en-US"/>
        </a:p>
      </dgm:t>
    </dgm:pt>
  </dgm:ptLst>
  <dgm:cxnLst>
    <dgm:cxn modelId="{CA1E042C-E02F-9A42-B2CB-9951AA063F92}" type="presOf" srcId="{D8D82345-E8B5-5B40-982F-8785AB8BD604}" destId="{EF00D759-21F7-FD44-85F6-9E74C46D66C1}" srcOrd="0" destOrd="0" presId="urn:microsoft.com/office/officeart/2005/8/layout/hChevron3"/>
    <dgm:cxn modelId="{954041FC-FBB5-3246-85FB-23CF9A636216}" srcId="{5CB72E48-66C1-164C-AEC2-68F9D082DD8F}" destId="{2BAE67F8-0222-394F-8232-FFE38118C3ED}" srcOrd="1" destOrd="0" parTransId="{F3EE0890-93F4-A34F-A201-487F1108CFDB}" sibTransId="{1F0C839F-5BCA-B24C-88C4-FCD2B42DDE42}"/>
    <dgm:cxn modelId="{2B0996B6-CBD9-9544-B85C-1432BF3CD320}" type="presOf" srcId="{655A2C6B-DEF2-154B-9D67-4672CF08E453}" destId="{DB227BED-42D3-BA46-B93D-8B0B05D3D70B}" srcOrd="0" destOrd="0" presId="urn:microsoft.com/office/officeart/2005/8/layout/hChevron3"/>
    <dgm:cxn modelId="{74B76668-EFA6-3E4A-BFA5-9F72848ECC03}" srcId="{5CB72E48-66C1-164C-AEC2-68F9D082DD8F}" destId="{69B034AF-765E-194D-B490-CE73DB90062A}" srcOrd="0" destOrd="0" parTransId="{04D094A5-858E-3E45-9308-0DC1D6ED6C1C}" sibTransId="{8FFDFB15-A25C-EC48-92D6-3AE0A094AA63}"/>
    <dgm:cxn modelId="{6D00C214-D347-1E4F-A72B-B6D9D4A1F329}" type="presOf" srcId="{2052BFDD-86FE-D14B-8A59-1AFD68232BF9}" destId="{C08F713C-6E95-F34F-960E-E6C637AA9EFC}" srcOrd="0" destOrd="0" presId="urn:microsoft.com/office/officeart/2005/8/layout/hChevron3"/>
    <dgm:cxn modelId="{D33D144B-C85B-E140-B2E4-8DDE8224F387}" type="presOf" srcId="{2E11A71A-6A33-8849-9B30-1183A21F83C0}" destId="{2E4F68DF-2787-4C4A-AD1B-073264019B1A}" srcOrd="0" destOrd="0" presId="urn:microsoft.com/office/officeart/2005/8/layout/hChevron3"/>
    <dgm:cxn modelId="{0B2A75FD-BCB2-FC44-8397-B2E50A339799}" type="presOf" srcId="{053EFEFD-E52D-1F4D-8724-905B63FF17D8}" destId="{7B42A973-2B52-344F-9620-14224658155E}" srcOrd="0" destOrd="0" presId="urn:microsoft.com/office/officeart/2005/8/layout/hChevron3"/>
    <dgm:cxn modelId="{9B7DE3B1-EF82-7C4A-A28D-6B12C3DDB518}" srcId="{5CB72E48-66C1-164C-AEC2-68F9D082DD8F}" destId="{2052BFDD-86FE-D14B-8A59-1AFD68232BF9}" srcOrd="3" destOrd="0" parTransId="{5486116E-3613-DF45-AEAA-CB3A25BB5059}" sibTransId="{7A6AB211-A1D2-9342-826B-94CD48CBD150}"/>
    <dgm:cxn modelId="{D4376FA9-1186-5242-B3D2-490C1FEA5EE7}" srcId="{5CB72E48-66C1-164C-AEC2-68F9D082DD8F}" destId="{2E11A71A-6A33-8849-9B30-1183A21F83C0}" srcOrd="5" destOrd="0" parTransId="{8086D3DC-8E6F-F444-9A57-3D53933D2D7B}" sibTransId="{6CC1ECB1-5959-4A4C-8828-B93CC70D12EA}"/>
    <dgm:cxn modelId="{DDACCF8C-7659-A94F-B75E-94F9858D39D0}" srcId="{5CB72E48-66C1-164C-AEC2-68F9D082DD8F}" destId="{D8D82345-E8B5-5B40-982F-8785AB8BD604}" srcOrd="4" destOrd="0" parTransId="{663CAA49-7A52-3840-B987-7CF00085FD1A}" sibTransId="{F1BC9B72-8E7A-7B4E-80DE-31610B47E88E}"/>
    <dgm:cxn modelId="{755B129E-9EA7-7C49-B450-8F1254A50C8A}" srcId="{5CB72E48-66C1-164C-AEC2-68F9D082DD8F}" destId="{655A2C6B-DEF2-154B-9D67-4672CF08E453}" srcOrd="2" destOrd="0" parTransId="{1AC410AC-4E47-8D45-A0C2-F14178A95777}" sibTransId="{0F2F991D-7C20-8C44-9A09-1710367062BC}"/>
    <dgm:cxn modelId="{EFEBD487-3F52-FD4E-9968-FEC6D497DB69}" srcId="{5CB72E48-66C1-164C-AEC2-68F9D082DD8F}" destId="{053EFEFD-E52D-1F4D-8724-905B63FF17D8}" srcOrd="6" destOrd="0" parTransId="{2C4965AB-202A-0F4B-9D28-D84635F2BE30}" sibTransId="{3B39E169-B8E0-6F4E-98FB-2C6CCAB3E8C5}"/>
    <dgm:cxn modelId="{328FD84B-4667-2847-93F0-FB000B653836}" srcId="{5CB72E48-66C1-164C-AEC2-68F9D082DD8F}" destId="{D68058DD-35AA-8E48-9B4E-1AD900DC8A34}" srcOrd="7" destOrd="0" parTransId="{DBA37835-1B0D-8243-B5E4-901E4D9EB2B3}" sibTransId="{CBB40F5A-F86F-8044-8232-50A837659E84}"/>
    <dgm:cxn modelId="{69D57EB9-F5C3-2F4C-9195-0385E6297E16}" type="presOf" srcId="{69B034AF-765E-194D-B490-CE73DB90062A}" destId="{09000053-2D72-E040-A2A8-8939571E6D7A}" srcOrd="0" destOrd="0" presId="urn:microsoft.com/office/officeart/2005/8/layout/hChevron3"/>
    <dgm:cxn modelId="{EB3811B0-B3D6-8D4E-8A23-115550499F89}" type="presOf" srcId="{D68058DD-35AA-8E48-9B4E-1AD900DC8A34}" destId="{1FF5C520-A2C3-6C4E-BADF-22EBC0A4010A}" srcOrd="0" destOrd="0" presId="urn:microsoft.com/office/officeart/2005/8/layout/hChevron3"/>
    <dgm:cxn modelId="{9AF70E5E-9755-A04F-952E-D28BD0BBB75F}" type="presOf" srcId="{2BAE67F8-0222-394F-8232-FFE38118C3ED}" destId="{78A44814-BAA7-D147-ADCC-9E31F4772A1D}" srcOrd="0" destOrd="0" presId="urn:microsoft.com/office/officeart/2005/8/layout/hChevron3"/>
    <dgm:cxn modelId="{2DBF3758-97C0-C64F-9BE5-9050BE86DF72}" type="presOf" srcId="{5CB72E48-66C1-164C-AEC2-68F9D082DD8F}" destId="{2E56A135-4F84-BA48-BD6B-B76310E9D91F}" srcOrd="0" destOrd="0" presId="urn:microsoft.com/office/officeart/2005/8/layout/hChevron3"/>
    <dgm:cxn modelId="{DF9F103C-5BA3-954B-9A7B-26BEDFFCB5AE}" type="presParOf" srcId="{2E56A135-4F84-BA48-BD6B-B76310E9D91F}" destId="{09000053-2D72-E040-A2A8-8939571E6D7A}" srcOrd="0" destOrd="0" presId="urn:microsoft.com/office/officeart/2005/8/layout/hChevron3"/>
    <dgm:cxn modelId="{C32AE314-5B03-F741-AC1D-9B7AD22CAD24}" type="presParOf" srcId="{2E56A135-4F84-BA48-BD6B-B76310E9D91F}" destId="{069C0F40-CDD7-9148-92A3-02487F82EE4B}" srcOrd="1" destOrd="0" presId="urn:microsoft.com/office/officeart/2005/8/layout/hChevron3"/>
    <dgm:cxn modelId="{A8AA594C-2184-2047-9E86-CCC780A40FBA}" type="presParOf" srcId="{2E56A135-4F84-BA48-BD6B-B76310E9D91F}" destId="{78A44814-BAA7-D147-ADCC-9E31F4772A1D}" srcOrd="2" destOrd="0" presId="urn:microsoft.com/office/officeart/2005/8/layout/hChevron3"/>
    <dgm:cxn modelId="{FF3507B5-E131-2142-91FC-A30C10B2D2D8}" type="presParOf" srcId="{2E56A135-4F84-BA48-BD6B-B76310E9D91F}" destId="{C70140F5-56A8-7549-9794-99A3619E6A97}" srcOrd="3" destOrd="0" presId="urn:microsoft.com/office/officeart/2005/8/layout/hChevron3"/>
    <dgm:cxn modelId="{63194AC2-3744-664A-8DEC-BBC52AA46B7A}" type="presParOf" srcId="{2E56A135-4F84-BA48-BD6B-B76310E9D91F}" destId="{DB227BED-42D3-BA46-B93D-8B0B05D3D70B}" srcOrd="4" destOrd="0" presId="urn:microsoft.com/office/officeart/2005/8/layout/hChevron3"/>
    <dgm:cxn modelId="{C54FAB9B-9AAA-0846-AFEB-47AEA6CF4406}" type="presParOf" srcId="{2E56A135-4F84-BA48-BD6B-B76310E9D91F}" destId="{15893EE7-C9A5-DC43-B035-3B328C98A60B}" srcOrd="5" destOrd="0" presId="urn:microsoft.com/office/officeart/2005/8/layout/hChevron3"/>
    <dgm:cxn modelId="{601305BE-FACF-8144-B496-FFA16D3989B3}" type="presParOf" srcId="{2E56A135-4F84-BA48-BD6B-B76310E9D91F}" destId="{C08F713C-6E95-F34F-960E-E6C637AA9EFC}" srcOrd="6" destOrd="0" presId="urn:microsoft.com/office/officeart/2005/8/layout/hChevron3"/>
    <dgm:cxn modelId="{FE4DEBC5-3447-DE42-9567-A814A1F4283E}" type="presParOf" srcId="{2E56A135-4F84-BA48-BD6B-B76310E9D91F}" destId="{2C53D08D-2BA8-544E-8392-B6D59D630698}" srcOrd="7" destOrd="0" presId="urn:microsoft.com/office/officeart/2005/8/layout/hChevron3"/>
    <dgm:cxn modelId="{FBB37CB4-2111-FE4F-8805-FBE9F31EDC74}" type="presParOf" srcId="{2E56A135-4F84-BA48-BD6B-B76310E9D91F}" destId="{EF00D759-21F7-FD44-85F6-9E74C46D66C1}" srcOrd="8" destOrd="0" presId="urn:microsoft.com/office/officeart/2005/8/layout/hChevron3"/>
    <dgm:cxn modelId="{33FF118F-8EE9-494C-AA15-B5A8852F86E5}" type="presParOf" srcId="{2E56A135-4F84-BA48-BD6B-B76310E9D91F}" destId="{EC063F62-92DD-7C4D-9198-84AF65A0BA32}" srcOrd="9" destOrd="0" presId="urn:microsoft.com/office/officeart/2005/8/layout/hChevron3"/>
    <dgm:cxn modelId="{642F43E2-04E7-2244-983B-1A2407600FDC}" type="presParOf" srcId="{2E56A135-4F84-BA48-BD6B-B76310E9D91F}" destId="{2E4F68DF-2787-4C4A-AD1B-073264019B1A}" srcOrd="10" destOrd="0" presId="urn:microsoft.com/office/officeart/2005/8/layout/hChevron3"/>
    <dgm:cxn modelId="{34694FB7-655E-6F45-BF5D-852987A3109F}" type="presParOf" srcId="{2E56A135-4F84-BA48-BD6B-B76310E9D91F}" destId="{DE9D73A9-6F1C-224A-9419-83B4DC81AB01}" srcOrd="11" destOrd="0" presId="urn:microsoft.com/office/officeart/2005/8/layout/hChevron3"/>
    <dgm:cxn modelId="{7D7F70B9-E822-F54E-9D96-2114A050E6CD}" type="presParOf" srcId="{2E56A135-4F84-BA48-BD6B-B76310E9D91F}" destId="{7B42A973-2B52-344F-9620-14224658155E}" srcOrd="12" destOrd="0" presId="urn:microsoft.com/office/officeart/2005/8/layout/hChevron3"/>
    <dgm:cxn modelId="{A1E589A7-E5CB-814B-8CAD-BC41AAB72519}" type="presParOf" srcId="{2E56A135-4F84-BA48-BD6B-B76310E9D91F}" destId="{6034FE46-0450-4943-B7A5-D684208BA9C8}" srcOrd="13" destOrd="0" presId="urn:microsoft.com/office/officeart/2005/8/layout/hChevron3"/>
    <dgm:cxn modelId="{09140135-8A4B-3C44-829B-DEBC348A6F6A}" type="presParOf" srcId="{2E56A135-4F84-BA48-BD6B-B76310E9D91F}" destId="{1FF5C520-A2C3-6C4E-BADF-22EBC0A4010A}" srcOrd="1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09D2E07-BCEA-49EA-A384-7540F31F5E0A}" type="doc">
      <dgm:prSet loTypeId="urn:microsoft.com/office/officeart/2005/8/layout/gear1" loCatId="process" qsTypeId="urn:microsoft.com/office/officeart/2005/8/quickstyle/simple1" qsCatId="simple" csTypeId="urn:microsoft.com/office/officeart/2005/8/colors/colorful3" csCatId="colorful" phldr="1"/>
      <dgm:spPr/>
    </dgm:pt>
    <dgm:pt modelId="{FA2DCBAB-82BB-42EA-B89E-DDC83AAFEE4B}">
      <dgm:prSet phldrT="[Text]"/>
      <dgm:spPr/>
      <dgm:t>
        <a:bodyPr/>
        <a:lstStyle/>
        <a:p>
          <a:r>
            <a:rPr lang="en-US" dirty="0" smtClean="0"/>
            <a:t>Media Buying</a:t>
          </a:r>
          <a:endParaRPr lang="en-US" dirty="0"/>
        </a:p>
      </dgm:t>
    </dgm:pt>
    <dgm:pt modelId="{7CFF0B29-A85C-47A0-9379-99F8DF4160F3}" type="parTrans" cxnId="{85FBBF30-4636-40DF-AABE-9B87EBE9C098}">
      <dgm:prSet/>
      <dgm:spPr/>
      <dgm:t>
        <a:bodyPr/>
        <a:lstStyle/>
        <a:p>
          <a:endParaRPr lang="en-US"/>
        </a:p>
      </dgm:t>
    </dgm:pt>
    <dgm:pt modelId="{EC09E1C4-EA5E-4392-8F44-90D6442DE008}" type="sibTrans" cxnId="{85FBBF30-4636-40DF-AABE-9B87EBE9C098}">
      <dgm:prSet/>
      <dgm:spPr/>
      <dgm:t>
        <a:bodyPr/>
        <a:lstStyle/>
        <a:p>
          <a:endParaRPr lang="en-US"/>
        </a:p>
      </dgm:t>
    </dgm:pt>
    <dgm:pt modelId="{AC75ECC0-97B4-491C-8AE3-53F4EF6FC450}">
      <dgm:prSet phldrT="[Text]"/>
      <dgm:spPr/>
      <dgm:t>
        <a:bodyPr/>
        <a:lstStyle/>
        <a:p>
          <a:r>
            <a:rPr lang="en-US" dirty="0" smtClean="0"/>
            <a:t>Strategy &amp; Insight</a:t>
          </a:r>
          <a:endParaRPr lang="en-US" dirty="0"/>
        </a:p>
      </dgm:t>
    </dgm:pt>
    <dgm:pt modelId="{9A6299D0-EFDB-4432-A8C3-B28FF79153EE}" type="parTrans" cxnId="{9AD2311F-A057-4DB1-B52B-5C00AB05AEBE}">
      <dgm:prSet/>
      <dgm:spPr/>
      <dgm:t>
        <a:bodyPr/>
        <a:lstStyle/>
        <a:p>
          <a:endParaRPr lang="en-US"/>
        </a:p>
      </dgm:t>
    </dgm:pt>
    <dgm:pt modelId="{A83EEB2C-5D14-4B4B-9F29-361BEF020D0D}" type="sibTrans" cxnId="{9AD2311F-A057-4DB1-B52B-5C00AB05AEBE}">
      <dgm:prSet/>
      <dgm:spPr/>
      <dgm:t>
        <a:bodyPr/>
        <a:lstStyle/>
        <a:p>
          <a:endParaRPr lang="en-US"/>
        </a:p>
      </dgm:t>
    </dgm:pt>
    <dgm:pt modelId="{A141BD42-150C-4D91-8477-BF161BBDE28E}">
      <dgm:prSet phldrT="[Text]"/>
      <dgm:spPr/>
      <dgm:t>
        <a:bodyPr/>
        <a:lstStyle/>
        <a:p>
          <a:r>
            <a:rPr lang="en-US" dirty="0" smtClean="0"/>
            <a:t>Growth Services</a:t>
          </a:r>
          <a:endParaRPr lang="en-US" dirty="0"/>
        </a:p>
      </dgm:t>
    </dgm:pt>
    <dgm:pt modelId="{7E8DCAF7-3AEF-4B78-8160-DDFF9263A27C}" type="parTrans" cxnId="{F1DEEA9F-D3CA-4ED9-B25C-5F010DD00DE9}">
      <dgm:prSet/>
      <dgm:spPr/>
      <dgm:t>
        <a:bodyPr/>
        <a:lstStyle/>
        <a:p>
          <a:endParaRPr lang="en-US"/>
        </a:p>
      </dgm:t>
    </dgm:pt>
    <dgm:pt modelId="{BF716F92-C304-407F-BC37-0144D9A43B6C}" type="sibTrans" cxnId="{F1DEEA9F-D3CA-4ED9-B25C-5F010DD00DE9}">
      <dgm:prSet/>
      <dgm:spPr/>
      <dgm:t>
        <a:bodyPr/>
        <a:lstStyle/>
        <a:p>
          <a:endParaRPr lang="en-US"/>
        </a:p>
      </dgm:t>
    </dgm:pt>
    <dgm:pt modelId="{3F7E4C21-CEF1-422F-988F-173B60D807AF}" type="pres">
      <dgm:prSet presAssocID="{B09D2E07-BCEA-49EA-A384-7540F31F5E0A}" presName="composite" presStyleCnt="0">
        <dgm:presLayoutVars>
          <dgm:chMax val="3"/>
          <dgm:animLvl val="lvl"/>
          <dgm:resizeHandles val="exact"/>
        </dgm:presLayoutVars>
      </dgm:prSet>
      <dgm:spPr/>
    </dgm:pt>
    <dgm:pt modelId="{97253F41-045E-46C0-81B5-18570B5550E8}" type="pres">
      <dgm:prSet presAssocID="{FA2DCBAB-82BB-42EA-B89E-DDC83AAFEE4B}" presName="gear1" presStyleLbl="node1" presStyleIdx="0" presStyleCnt="3">
        <dgm:presLayoutVars>
          <dgm:chMax val="1"/>
          <dgm:bulletEnabled val="1"/>
        </dgm:presLayoutVars>
      </dgm:prSet>
      <dgm:spPr/>
    </dgm:pt>
    <dgm:pt modelId="{ADD237FF-2385-4C46-ADAA-D208E03C276E}" type="pres">
      <dgm:prSet presAssocID="{FA2DCBAB-82BB-42EA-B89E-DDC83AAFEE4B}" presName="gear1srcNode" presStyleLbl="node1" presStyleIdx="0" presStyleCnt="3"/>
      <dgm:spPr/>
    </dgm:pt>
    <dgm:pt modelId="{373245A4-DAA7-4F8A-ABC5-287E4F3AAC89}" type="pres">
      <dgm:prSet presAssocID="{FA2DCBAB-82BB-42EA-B89E-DDC83AAFEE4B}" presName="gear1dstNode" presStyleLbl="node1" presStyleIdx="0" presStyleCnt="3"/>
      <dgm:spPr/>
    </dgm:pt>
    <dgm:pt modelId="{2D248479-6285-4D03-BA8E-BF8C52287729}" type="pres">
      <dgm:prSet presAssocID="{AC75ECC0-97B4-491C-8AE3-53F4EF6FC450}" presName="gear2" presStyleLbl="node1" presStyleIdx="1" presStyleCnt="3">
        <dgm:presLayoutVars>
          <dgm:chMax val="1"/>
          <dgm:bulletEnabled val="1"/>
        </dgm:presLayoutVars>
      </dgm:prSet>
      <dgm:spPr/>
    </dgm:pt>
    <dgm:pt modelId="{47852DC4-4396-49D7-899B-6F7E0BF7F4B6}" type="pres">
      <dgm:prSet presAssocID="{AC75ECC0-97B4-491C-8AE3-53F4EF6FC450}" presName="gear2srcNode" presStyleLbl="node1" presStyleIdx="1" presStyleCnt="3"/>
      <dgm:spPr/>
    </dgm:pt>
    <dgm:pt modelId="{EF65BC31-6EBB-4E5D-B514-A8BF76956BE5}" type="pres">
      <dgm:prSet presAssocID="{AC75ECC0-97B4-491C-8AE3-53F4EF6FC450}" presName="gear2dstNode" presStyleLbl="node1" presStyleIdx="1" presStyleCnt="3"/>
      <dgm:spPr/>
    </dgm:pt>
    <dgm:pt modelId="{D86AEC14-3E4A-464A-9637-EB997F02C012}" type="pres">
      <dgm:prSet presAssocID="{A141BD42-150C-4D91-8477-BF161BBDE28E}" presName="gear3" presStyleLbl="node1" presStyleIdx="2" presStyleCnt="3"/>
      <dgm:spPr/>
      <dgm:t>
        <a:bodyPr/>
        <a:lstStyle/>
        <a:p>
          <a:endParaRPr lang="en-US"/>
        </a:p>
      </dgm:t>
    </dgm:pt>
    <dgm:pt modelId="{9D053B9F-39E6-4FB0-B65E-31EF6783969D}" type="pres">
      <dgm:prSet presAssocID="{A141BD42-150C-4D91-8477-BF161BBDE28E}" presName="gear3tx" presStyleLbl="node1" presStyleIdx="2" presStyleCnt="3">
        <dgm:presLayoutVars>
          <dgm:chMax val="1"/>
          <dgm:bulletEnabled val="1"/>
        </dgm:presLayoutVars>
      </dgm:prSet>
      <dgm:spPr/>
      <dgm:t>
        <a:bodyPr/>
        <a:lstStyle/>
        <a:p>
          <a:endParaRPr lang="en-US"/>
        </a:p>
      </dgm:t>
    </dgm:pt>
    <dgm:pt modelId="{E5B7B1ED-4871-439E-9067-E6EAB843A082}" type="pres">
      <dgm:prSet presAssocID="{A141BD42-150C-4D91-8477-BF161BBDE28E}" presName="gear3srcNode" presStyleLbl="node1" presStyleIdx="2" presStyleCnt="3"/>
      <dgm:spPr/>
    </dgm:pt>
    <dgm:pt modelId="{FA8AF207-0E12-4859-BC5E-2D07BC57A468}" type="pres">
      <dgm:prSet presAssocID="{A141BD42-150C-4D91-8477-BF161BBDE28E}" presName="gear3dstNode" presStyleLbl="node1" presStyleIdx="2" presStyleCnt="3"/>
      <dgm:spPr/>
    </dgm:pt>
    <dgm:pt modelId="{2959F60B-DEB3-4782-BAFD-FE32848732BB}" type="pres">
      <dgm:prSet presAssocID="{EC09E1C4-EA5E-4392-8F44-90D6442DE008}" presName="connector1" presStyleLbl="sibTrans2D1" presStyleIdx="0" presStyleCnt="3"/>
      <dgm:spPr/>
    </dgm:pt>
    <dgm:pt modelId="{D2A75747-FB29-40E2-8017-96F0169AA86C}" type="pres">
      <dgm:prSet presAssocID="{A83EEB2C-5D14-4B4B-9F29-361BEF020D0D}" presName="connector2" presStyleLbl="sibTrans2D1" presStyleIdx="1" presStyleCnt="3"/>
      <dgm:spPr/>
    </dgm:pt>
    <dgm:pt modelId="{4BF7B2E5-BB4B-4C99-AE28-75A75F35C64F}" type="pres">
      <dgm:prSet presAssocID="{BF716F92-C304-407F-BC37-0144D9A43B6C}" presName="connector3" presStyleLbl="sibTrans2D1" presStyleIdx="2" presStyleCnt="3"/>
      <dgm:spPr/>
    </dgm:pt>
  </dgm:ptLst>
  <dgm:cxnLst>
    <dgm:cxn modelId="{987DCB60-13C1-4184-9A92-EA5022E381C3}" type="presOf" srcId="{BF716F92-C304-407F-BC37-0144D9A43B6C}" destId="{4BF7B2E5-BB4B-4C99-AE28-75A75F35C64F}" srcOrd="0" destOrd="0" presId="urn:microsoft.com/office/officeart/2005/8/layout/gear1"/>
    <dgm:cxn modelId="{955F9E12-05DD-4F80-9228-7641A5DDEA24}" type="presOf" srcId="{A83EEB2C-5D14-4B4B-9F29-361BEF020D0D}" destId="{D2A75747-FB29-40E2-8017-96F0169AA86C}" srcOrd="0" destOrd="0" presId="urn:microsoft.com/office/officeart/2005/8/layout/gear1"/>
    <dgm:cxn modelId="{948A835A-A34E-4306-9ECD-0241CBEBB680}" type="presOf" srcId="{AC75ECC0-97B4-491C-8AE3-53F4EF6FC450}" destId="{2D248479-6285-4D03-BA8E-BF8C52287729}" srcOrd="0" destOrd="0" presId="urn:microsoft.com/office/officeart/2005/8/layout/gear1"/>
    <dgm:cxn modelId="{9AD2311F-A057-4DB1-B52B-5C00AB05AEBE}" srcId="{B09D2E07-BCEA-49EA-A384-7540F31F5E0A}" destId="{AC75ECC0-97B4-491C-8AE3-53F4EF6FC450}" srcOrd="1" destOrd="0" parTransId="{9A6299D0-EFDB-4432-A8C3-B28FF79153EE}" sibTransId="{A83EEB2C-5D14-4B4B-9F29-361BEF020D0D}"/>
    <dgm:cxn modelId="{CA3702FE-7EE6-4406-8556-055A4E0717D6}" type="presOf" srcId="{EC09E1C4-EA5E-4392-8F44-90D6442DE008}" destId="{2959F60B-DEB3-4782-BAFD-FE32848732BB}" srcOrd="0" destOrd="0" presId="urn:microsoft.com/office/officeart/2005/8/layout/gear1"/>
    <dgm:cxn modelId="{8AD093C3-1DD2-4CE4-A295-C53FCC1A01F8}" type="presOf" srcId="{FA2DCBAB-82BB-42EA-B89E-DDC83AAFEE4B}" destId="{ADD237FF-2385-4C46-ADAA-D208E03C276E}" srcOrd="1" destOrd="0" presId="urn:microsoft.com/office/officeart/2005/8/layout/gear1"/>
    <dgm:cxn modelId="{57D01A94-D9A7-4A3A-A972-9A95139E91EC}" type="presOf" srcId="{FA2DCBAB-82BB-42EA-B89E-DDC83AAFEE4B}" destId="{373245A4-DAA7-4F8A-ABC5-287E4F3AAC89}" srcOrd="2" destOrd="0" presId="urn:microsoft.com/office/officeart/2005/8/layout/gear1"/>
    <dgm:cxn modelId="{9A70BF18-5AC5-4F16-B6F1-1843723CD8E8}" type="presOf" srcId="{AC75ECC0-97B4-491C-8AE3-53F4EF6FC450}" destId="{EF65BC31-6EBB-4E5D-B514-A8BF76956BE5}" srcOrd="2" destOrd="0" presId="urn:microsoft.com/office/officeart/2005/8/layout/gear1"/>
    <dgm:cxn modelId="{D31D31B9-ACCA-4814-9B98-650A0E218D1F}" type="presOf" srcId="{A141BD42-150C-4D91-8477-BF161BBDE28E}" destId="{D86AEC14-3E4A-464A-9637-EB997F02C012}" srcOrd="0" destOrd="0" presId="urn:microsoft.com/office/officeart/2005/8/layout/gear1"/>
    <dgm:cxn modelId="{8865E9E2-84EE-4421-958E-A27AF551D355}" type="presOf" srcId="{A141BD42-150C-4D91-8477-BF161BBDE28E}" destId="{FA8AF207-0E12-4859-BC5E-2D07BC57A468}" srcOrd="3" destOrd="0" presId="urn:microsoft.com/office/officeart/2005/8/layout/gear1"/>
    <dgm:cxn modelId="{DF1AC477-EA71-498D-91D9-83F2808F3FD2}" type="presOf" srcId="{B09D2E07-BCEA-49EA-A384-7540F31F5E0A}" destId="{3F7E4C21-CEF1-422F-988F-173B60D807AF}" srcOrd="0" destOrd="0" presId="urn:microsoft.com/office/officeart/2005/8/layout/gear1"/>
    <dgm:cxn modelId="{F1DEEA9F-D3CA-4ED9-B25C-5F010DD00DE9}" srcId="{B09D2E07-BCEA-49EA-A384-7540F31F5E0A}" destId="{A141BD42-150C-4D91-8477-BF161BBDE28E}" srcOrd="2" destOrd="0" parTransId="{7E8DCAF7-3AEF-4B78-8160-DDFF9263A27C}" sibTransId="{BF716F92-C304-407F-BC37-0144D9A43B6C}"/>
    <dgm:cxn modelId="{188B05BD-7392-4E1C-B0B7-0CC0CAE7E45C}" type="presOf" srcId="{FA2DCBAB-82BB-42EA-B89E-DDC83AAFEE4B}" destId="{97253F41-045E-46C0-81B5-18570B5550E8}" srcOrd="0" destOrd="0" presId="urn:microsoft.com/office/officeart/2005/8/layout/gear1"/>
    <dgm:cxn modelId="{6DCDB6E5-7337-41ED-A9F0-B05FC946484C}" type="presOf" srcId="{A141BD42-150C-4D91-8477-BF161BBDE28E}" destId="{E5B7B1ED-4871-439E-9067-E6EAB843A082}" srcOrd="2" destOrd="0" presId="urn:microsoft.com/office/officeart/2005/8/layout/gear1"/>
    <dgm:cxn modelId="{85FBBF30-4636-40DF-AABE-9B87EBE9C098}" srcId="{B09D2E07-BCEA-49EA-A384-7540F31F5E0A}" destId="{FA2DCBAB-82BB-42EA-B89E-DDC83AAFEE4B}" srcOrd="0" destOrd="0" parTransId="{7CFF0B29-A85C-47A0-9379-99F8DF4160F3}" sibTransId="{EC09E1C4-EA5E-4392-8F44-90D6442DE008}"/>
    <dgm:cxn modelId="{E511929E-A2C6-4526-A408-4977587009ED}" type="presOf" srcId="{AC75ECC0-97B4-491C-8AE3-53F4EF6FC450}" destId="{47852DC4-4396-49D7-899B-6F7E0BF7F4B6}" srcOrd="1" destOrd="0" presId="urn:microsoft.com/office/officeart/2005/8/layout/gear1"/>
    <dgm:cxn modelId="{5DF49BCD-60D8-49A4-8393-42FD77EB2D74}" type="presOf" srcId="{A141BD42-150C-4D91-8477-BF161BBDE28E}" destId="{9D053B9F-39E6-4FB0-B65E-31EF6783969D}" srcOrd="1" destOrd="0" presId="urn:microsoft.com/office/officeart/2005/8/layout/gear1"/>
    <dgm:cxn modelId="{0DF52B80-54A8-42F7-95C3-04EBD0C12BED}" type="presParOf" srcId="{3F7E4C21-CEF1-422F-988F-173B60D807AF}" destId="{97253F41-045E-46C0-81B5-18570B5550E8}" srcOrd="0" destOrd="0" presId="urn:microsoft.com/office/officeart/2005/8/layout/gear1"/>
    <dgm:cxn modelId="{B5510F57-2BA2-4BA3-980D-43054C9CAF28}" type="presParOf" srcId="{3F7E4C21-CEF1-422F-988F-173B60D807AF}" destId="{ADD237FF-2385-4C46-ADAA-D208E03C276E}" srcOrd="1" destOrd="0" presId="urn:microsoft.com/office/officeart/2005/8/layout/gear1"/>
    <dgm:cxn modelId="{707A7570-88BB-42AA-BAC2-3E21DA165F00}" type="presParOf" srcId="{3F7E4C21-CEF1-422F-988F-173B60D807AF}" destId="{373245A4-DAA7-4F8A-ABC5-287E4F3AAC89}" srcOrd="2" destOrd="0" presId="urn:microsoft.com/office/officeart/2005/8/layout/gear1"/>
    <dgm:cxn modelId="{F888A1C5-B3D5-453A-8FAB-FD7D517F64A8}" type="presParOf" srcId="{3F7E4C21-CEF1-422F-988F-173B60D807AF}" destId="{2D248479-6285-4D03-BA8E-BF8C52287729}" srcOrd="3" destOrd="0" presId="urn:microsoft.com/office/officeart/2005/8/layout/gear1"/>
    <dgm:cxn modelId="{3214C743-E037-4629-937D-2BC42672C9FE}" type="presParOf" srcId="{3F7E4C21-CEF1-422F-988F-173B60D807AF}" destId="{47852DC4-4396-49D7-899B-6F7E0BF7F4B6}" srcOrd="4" destOrd="0" presId="urn:microsoft.com/office/officeart/2005/8/layout/gear1"/>
    <dgm:cxn modelId="{B984A4BA-6C13-45C9-8B39-1C1491A2BCC8}" type="presParOf" srcId="{3F7E4C21-CEF1-422F-988F-173B60D807AF}" destId="{EF65BC31-6EBB-4E5D-B514-A8BF76956BE5}" srcOrd="5" destOrd="0" presId="urn:microsoft.com/office/officeart/2005/8/layout/gear1"/>
    <dgm:cxn modelId="{2C886983-C1EE-4701-9780-EACA6DF8D63C}" type="presParOf" srcId="{3F7E4C21-CEF1-422F-988F-173B60D807AF}" destId="{D86AEC14-3E4A-464A-9637-EB997F02C012}" srcOrd="6" destOrd="0" presId="urn:microsoft.com/office/officeart/2005/8/layout/gear1"/>
    <dgm:cxn modelId="{BE46DBB3-C64A-4913-8C05-12022C90B6F2}" type="presParOf" srcId="{3F7E4C21-CEF1-422F-988F-173B60D807AF}" destId="{9D053B9F-39E6-4FB0-B65E-31EF6783969D}" srcOrd="7" destOrd="0" presId="urn:microsoft.com/office/officeart/2005/8/layout/gear1"/>
    <dgm:cxn modelId="{89E5EF2B-01E2-4164-80CC-834601C1CA30}" type="presParOf" srcId="{3F7E4C21-CEF1-422F-988F-173B60D807AF}" destId="{E5B7B1ED-4871-439E-9067-E6EAB843A082}" srcOrd="8" destOrd="0" presId="urn:microsoft.com/office/officeart/2005/8/layout/gear1"/>
    <dgm:cxn modelId="{5D5A04A4-BBFC-4B55-9592-5547D034F4F2}" type="presParOf" srcId="{3F7E4C21-CEF1-422F-988F-173B60D807AF}" destId="{FA8AF207-0E12-4859-BC5E-2D07BC57A468}" srcOrd="9" destOrd="0" presId="urn:microsoft.com/office/officeart/2005/8/layout/gear1"/>
    <dgm:cxn modelId="{A4C8E79A-83C8-4CC1-8B53-53A067A1F650}" type="presParOf" srcId="{3F7E4C21-CEF1-422F-988F-173B60D807AF}" destId="{2959F60B-DEB3-4782-BAFD-FE32848732BB}" srcOrd="10" destOrd="0" presId="urn:microsoft.com/office/officeart/2005/8/layout/gear1"/>
    <dgm:cxn modelId="{1859BC20-CD19-4AE0-858E-3FA5EEBFD221}" type="presParOf" srcId="{3F7E4C21-CEF1-422F-988F-173B60D807AF}" destId="{D2A75747-FB29-40E2-8017-96F0169AA86C}" srcOrd="11" destOrd="0" presId="urn:microsoft.com/office/officeart/2005/8/layout/gear1"/>
    <dgm:cxn modelId="{6E739680-0A50-4225-9742-5C4A54962BCD}" type="presParOf" srcId="{3F7E4C21-CEF1-422F-988F-173B60D807AF}" destId="{4BF7B2E5-BB4B-4C99-AE28-75A75F35C64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B72E48-66C1-164C-AEC2-68F9D082DD8F}" type="doc">
      <dgm:prSet loTypeId="urn:microsoft.com/office/officeart/2005/8/layout/hChevron3" loCatId="" qsTypeId="urn:microsoft.com/office/officeart/2005/8/quickstyle/simple4" qsCatId="simple" csTypeId="urn:microsoft.com/office/officeart/2005/8/colors/accent3_3" csCatId="accent3" phldr="1"/>
      <dgm:spPr/>
    </dgm:pt>
    <dgm:pt modelId="{69B034AF-765E-194D-B490-CE73DB90062A}">
      <dgm:prSet phldrT="[Text]" custT="1"/>
      <dgm:spPr>
        <a:solidFill>
          <a:schemeClr val="accent6">
            <a:lumMod val="20000"/>
            <a:lumOff val="80000"/>
          </a:schemeClr>
        </a:solidFill>
      </dgm:spPr>
      <dgm:t>
        <a:bodyPr/>
        <a:lstStyle/>
        <a:p>
          <a:r>
            <a:rPr lang="en-US" sz="1100" b="1" dirty="0" smtClean="0"/>
            <a:t>Awareness</a:t>
          </a:r>
          <a:endParaRPr lang="en-US" sz="1100" b="1" dirty="0"/>
        </a:p>
      </dgm:t>
    </dgm:pt>
    <dgm:pt modelId="{04D094A5-858E-3E45-9308-0DC1D6ED6C1C}" type="parTrans" cxnId="{74B76668-EFA6-3E4A-BFA5-9F72848ECC03}">
      <dgm:prSet/>
      <dgm:spPr/>
      <dgm:t>
        <a:bodyPr/>
        <a:lstStyle/>
        <a:p>
          <a:endParaRPr lang="en-US"/>
        </a:p>
      </dgm:t>
    </dgm:pt>
    <dgm:pt modelId="{8FFDFB15-A25C-EC48-92D6-3AE0A094AA63}" type="sibTrans" cxnId="{74B76668-EFA6-3E4A-BFA5-9F72848ECC03}">
      <dgm:prSet/>
      <dgm:spPr/>
      <dgm:t>
        <a:bodyPr/>
        <a:lstStyle/>
        <a:p>
          <a:endParaRPr lang="en-US"/>
        </a:p>
      </dgm:t>
    </dgm:pt>
    <dgm:pt modelId="{655A2C6B-DEF2-154B-9D67-4672CF08E453}">
      <dgm:prSet phldrT="[Text]" custT="1"/>
      <dgm:spPr>
        <a:solidFill>
          <a:schemeClr val="accent6">
            <a:lumMod val="20000"/>
            <a:lumOff val="80000"/>
          </a:schemeClr>
        </a:solidFill>
      </dgm:spPr>
      <dgm:t>
        <a:bodyPr/>
        <a:lstStyle/>
        <a:p>
          <a:r>
            <a:rPr lang="en-US" sz="1100" b="1" dirty="0" smtClean="0"/>
            <a:t>Evaluate</a:t>
          </a:r>
          <a:endParaRPr lang="en-US" sz="1100" b="1" dirty="0"/>
        </a:p>
      </dgm:t>
    </dgm:pt>
    <dgm:pt modelId="{1AC410AC-4E47-8D45-A0C2-F14178A95777}" type="parTrans" cxnId="{755B129E-9EA7-7C49-B450-8F1254A50C8A}">
      <dgm:prSet/>
      <dgm:spPr/>
      <dgm:t>
        <a:bodyPr/>
        <a:lstStyle/>
        <a:p>
          <a:endParaRPr lang="en-US"/>
        </a:p>
      </dgm:t>
    </dgm:pt>
    <dgm:pt modelId="{0F2F991D-7C20-8C44-9A09-1710367062BC}" type="sibTrans" cxnId="{755B129E-9EA7-7C49-B450-8F1254A50C8A}">
      <dgm:prSet/>
      <dgm:spPr/>
      <dgm:t>
        <a:bodyPr/>
        <a:lstStyle/>
        <a:p>
          <a:endParaRPr lang="en-US"/>
        </a:p>
      </dgm:t>
    </dgm:pt>
    <dgm:pt modelId="{2052BFDD-86FE-D14B-8A59-1AFD68232BF9}">
      <dgm:prSet phldrT="[Text]" custT="1"/>
      <dgm:spPr/>
      <dgm:t>
        <a:bodyPr/>
        <a:lstStyle/>
        <a:p>
          <a:r>
            <a:rPr lang="en-US" sz="1100" b="1" dirty="0" smtClean="0"/>
            <a:t>Transact</a:t>
          </a:r>
          <a:endParaRPr lang="en-US" sz="1100" b="1" dirty="0"/>
        </a:p>
      </dgm:t>
    </dgm:pt>
    <dgm:pt modelId="{5486116E-3613-DF45-AEAA-CB3A25BB5059}" type="parTrans" cxnId="{9B7DE3B1-EF82-7C4A-A28D-6B12C3DDB518}">
      <dgm:prSet/>
      <dgm:spPr/>
      <dgm:t>
        <a:bodyPr/>
        <a:lstStyle/>
        <a:p>
          <a:endParaRPr lang="en-US"/>
        </a:p>
      </dgm:t>
    </dgm:pt>
    <dgm:pt modelId="{7A6AB211-A1D2-9342-826B-94CD48CBD150}" type="sibTrans" cxnId="{9B7DE3B1-EF82-7C4A-A28D-6B12C3DDB518}">
      <dgm:prSet/>
      <dgm:spPr/>
      <dgm:t>
        <a:bodyPr/>
        <a:lstStyle/>
        <a:p>
          <a:endParaRPr lang="en-US"/>
        </a:p>
      </dgm:t>
    </dgm:pt>
    <dgm:pt modelId="{053EFEFD-E52D-1F4D-8724-905B63FF17D8}">
      <dgm:prSet phldrT="[Text]" custT="1"/>
      <dgm:spPr>
        <a:solidFill>
          <a:schemeClr val="accent6">
            <a:lumMod val="20000"/>
            <a:lumOff val="80000"/>
          </a:schemeClr>
        </a:solidFill>
      </dgm:spPr>
      <dgm:t>
        <a:bodyPr/>
        <a:lstStyle/>
        <a:p>
          <a:r>
            <a:rPr lang="en-US" sz="1100" b="1" dirty="0" smtClean="0"/>
            <a:t>Bond</a:t>
          </a:r>
          <a:endParaRPr lang="en-US" sz="1100" b="1" dirty="0"/>
        </a:p>
      </dgm:t>
    </dgm:pt>
    <dgm:pt modelId="{2C4965AB-202A-0F4B-9D28-D84635F2BE30}" type="parTrans" cxnId="{EFEBD487-3F52-FD4E-9968-FEC6D497DB69}">
      <dgm:prSet/>
      <dgm:spPr/>
      <dgm:t>
        <a:bodyPr/>
        <a:lstStyle/>
        <a:p>
          <a:endParaRPr lang="en-US"/>
        </a:p>
      </dgm:t>
    </dgm:pt>
    <dgm:pt modelId="{3B39E169-B8E0-6F4E-98FB-2C6CCAB3E8C5}" type="sibTrans" cxnId="{EFEBD487-3F52-FD4E-9968-FEC6D497DB69}">
      <dgm:prSet/>
      <dgm:spPr/>
      <dgm:t>
        <a:bodyPr/>
        <a:lstStyle/>
        <a:p>
          <a:endParaRPr lang="en-US"/>
        </a:p>
      </dgm:t>
    </dgm:pt>
    <dgm:pt modelId="{2E56A135-4F84-BA48-BD6B-B76310E9D91F}" type="pres">
      <dgm:prSet presAssocID="{5CB72E48-66C1-164C-AEC2-68F9D082DD8F}" presName="Name0" presStyleCnt="0">
        <dgm:presLayoutVars>
          <dgm:dir/>
          <dgm:resizeHandles val="exact"/>
        </dgm:presLayoutVars>
      </dgm:prSet>
      <dgm:spPr/>
    </dgm:pt>
    <dgm:pt modelId="{09000053-2D72-E040-A2A8-8939571E6D7A}" type="pres">
      <dgm:prSet presAssocID="{69B034AF-765E-194D-B490-CE73DB90062A}" presName="parTxOnly" presStyleLbl="node1" presStyleIdx="0" presStyleCnt="4">
        <dgm:presLayoutVars>
          <dgm:bulletEnabled val="1"/>
        </dgm:presLayoutVars>
      </dgm:prSet>
      <dgm:spPr/>
      <dgm:t>
        <a:bodyPr/>
        <a:lstStyle/>
        <a:p>
          <a:endParaRPr lang="en-US"/>
        </a:p>
      </dgm:t>
    </dgm:pt>
    <dgm:pt modelId="{069C0F40-CDD7-9148-92A3-02487F82EE4B}" type="pres">
      <dgm:prSet presAssocID="{8FFDFB15-A25C-EC48-92D6-3AE0A094AA63}" presName="parSpace" presStyleCnt="0"/>
      <dgm:spPr/>
    </dgm:pt>
    <dgm:pt modelId="{DB227BED-42D3-BA46-B93D-8B0B05D3D70B}" type="pres">
      <dgm:prSet presAssocID="{655A2C6B-DEF2-154B-9D67-4672CF08E453}" presName="parTxOnly" presStyleLbl="node1" presStyleIdx="1" presStyleCnt="4">
        <dgm:presLayoutVars>
          <dgm:bulletEnabled val="1"/>
        </dgm:presLayoutVars>
      </dgm:prSet>
      <dgm:spPr/>
      <dgm:t>
        <a:bodyPr/>
        <a:lstStyle/>
        <a:p>
          <a:endParaRPr lang="en-US"/>
        </a:p>
      </dgm:t>
    </dgm:pt>
    <dgm:pt modelId="{15893EE7-C9A5-DC43-B035-3B328C98A60B}" type="pres">
      <dgm:prSet presAssocID="{0F2F991D-7C20-8C44-9A09-1710367062BC}" presName="parSpace" presStyleCnt="0"/>
      <dgm:spPr/>
    </dgm:pt>
    <dgm:pt modelId="{C08F713C-6E95-F34F-960E-E6C637AA9EFC}" type="pres">
      <dgm:prSet presAssocID="{2052BFDD-86FE-D14B-8A59-1AFD68232BF9}" presName="parTxOnly" presStyleLbl="node1" presStyleIdx="2" presStyleCnt="4">
        <dgm:presLayoutVars>
          <dgm:bulletEnabled val="1"/>
        </dgm:presLayoutVars>
      </dgm:prSet>
      <dgm:spPr/>
      <dgm:t>
        <a:bodyPr/>
        <a:lstStyle/>
        <a:p>
          <a:endParaRPr lang="en-US"/>
        </a:p>
      </dgm:t>
    </dgm:pt>
    <dgm:pt modelId="{2C53D08D-2BA8-544E-8392-B6D59D630698}" type="pres">
      <dgm:prSet presAssocID="{7A6AB211-A1D2-9342-826B-94CD48CBD150}" presName="parSpace" presStyleCnt="0"/>
      <dgm:spPr/>
    </dgm:pt>
    <dgm:pt modelId="{7B42A973-2B52-344F-9620-14224658155E}" type="pres">
      <dgm:prSet presAssocID="{053EFEFD-E52D-1F4D-8724-905B63FF17D8}" presName="parTxOnly" presStyleLbl="node1" presStyleIdx="3" presStyleCnt="4">
        <dgm:presLayoutVars>
          <dgm:bulletEnabled val="1"/>
        </dgm:presLayoutVars>
      </dgm:prSet>
      <dgm:spPr/>
      <dgm:t>
        <a:bodyPr/>
        <a:lstStyle/>
        <a:p>
          <a:endParaRPr lang="en-US"/>
        </a:p>
      </dgm:t>
    </dgm:pt>
  </dgm:ptLst>
  <dgm:cxnLst>
    <dgm:cxn modelId="{9B8212BD-1C78-924A-9EDD-1C404F1C04D9}" type="presOf" srcId="{69B034AF-765E-194D-B490-CE73DB90062A}" destId="{09000053-2D72-E040-A2A8-8939571E6D7A}" srcOrd="0" destOrd="0" presId="urn:microsoft.com/office/officeart/2005/8/layout/hChevron3"/>
    <dgm:cxn modelId="{AF7C9202-8788-2346-AD68-0B2C0E982EB3}" type="presOf" srcId="{655A2C6B-DEF2-154B-9D67-4672CF08E453}" destId="{DB227BED-42D3-BA46-B93D-8B0B05D3D70B}" srcOrd="0" destOrd="0" presId="urn:microsoft.com/office/officeart/2005/8/layout/hChevron3"/>
    <dgm:cxn modelId="{755B129E-9EA7-7C49-B450-8F1254A50C8A}" srcId="{5CB72E48-66C1-164C-AEC2-68F9D082DD8F}" destId="{655A2C6B-DEF2-154B-9D67-4672CF08E453}" srcOrd="1" destOrd="0" parTransId="{1AC410AC-4E47-8D45-A0C2-F14178A95777}" sibTransId="{0F2F991D-7C20-8C44-9A09-1710367062BC}"/>
    <dgm:cxn modelId="{EFEBD487-3F52-FD4E-9968-FEC6D497DB69}" srcId="{5CB72E48-66C1-164C-AEC2-68F9D082DD8F}" destId="{053EFEFD-E52D-1F4D-8724-905B63FF17D8}" srcOrd="3" destOrd="0" parTransId="{2C4965AB-202A-0F4B-9D28-D84635F2BE30}" sibTransId="{3B39E169-B8E0-6F4E-98FB-2C6CCAB3E8C5}"/>
    <dgm:cxn modelId="{9B7DE3B1-EF82-7C4A-A28D-6B12C3DDB518}" srcId="{5CB72E48-66C1-164C-AEC2-68F9D082DD8F}" destId="{2052BFDD-86FE-D14B-8A59-1AFD68232BF9}" srcOrd="2" destOrd="0" parTransId="{5486116E-3613-DF45-AEAA-CB3A25BB5059}" sibTransId="{7A6AB211-A1D2-9342-826B-94CD48CBD150}"/>
    <dgm:cxn modelId="{74B76668-EFA6-3E4A-BFA5-9F72848ECC03}" srcId="{5CB72E48-66C1-164C-AEC2-68F9D082DD8F}" destId="{69B034AF-765E-194D-B490-CE73DB90062A}" srcOrd="0" destOrd="0" parTransId="{04D094A5-858E-3E45-9308-0DC1D6ED6C1C}" sibTransId="{8FFDFB15-A25C-EC48-92D6-3AE0A094AA63}"/>
    <dgm:cxn modelId="{695772CB-6616-C545-A2B9-100E0425210A}" type="presOf" srcId="{2052BFDD-86FE-D14B-8A59-1AFD68232BF9}" destId="{C08F713C-6E95-F34F-960E-E6C637AA9EFC}" srcOrd="0" destOrd="0" presId="urn:microsoft.com/office/officeart/2005/8/layout/hChevron3"/>
    <dgm:cxn modelId="{3F0CF0BA-9874-0142-9BD1-869E33F66195}" type="presOf" srcId="{5CB72E48-66C1-164C-AEC2-68F9D082DD8F}" destId="{2E56A135-4F84-BA48-BD6B-B76310E9D91F}" srcOrd="0" destOrd="0" presId="urn:microsoft.com/office/officeart/2005/8/layout/hChevron3"/>
    <dgm:cxn modelId="{940ACD49-CAF0-E444-99F6-6DB3873ABCAB}" type="presOf" srcId="{053EFEFD-E52D-1F4D-8724-905B63FF17D8}" destId="{7B42A973-2B52-344F-9620-14224658155E}" srcOrd="0" destOrd="0" presId="urn:microsoft.com/office/officeart/2005/8/layout/hChevron3"/>
    <dgm:cxn modelId="{A0C63544-8191-C141-AA4F-5439CF92F94A}" type="presParOf" srcId="{2E56A135-4F84-BA48-BD6B-B76310E9D91F}" destId="{09000053-2D72-E040-A2A8-8939571E6D7A}" srcOrd="0" destOrd="0" presId="urn:microsoft.com/office/officeart/2005/8/layout/hChevron3"/>
    <dgm:cxn modelId="{2D73CB68-87AA-D64B-8CA8-3AC45CFF1EA7}" type="presParOf" srcId="{2E56A135-4F84-BA48-BD6B-B76310E9D91F}" destId="{069C0F40-CDD7-9148-92A3-02487F82EE4B}" srcOrd="1" destOrd="0" presId="urn:microsoft.com/office/officeart/2005/8/layout/hChevron3"/>
    <dgm:cxn modelId="{D528B690-BBFF-BD4D-8C6D-4E0F32BF96B4}" type="presParOf" srcId="{2E56A135-4F84-BA48-BD6B-B76310E9D91F}" destId="{DB227BED-42D3-BA46-B93D-8B0B05D3D70B}" srcOrd="2" destOrd="0" presId="urn:microsoft.com/office/officeart/2005/8/layout/hChevron3"/>
    <dgm:cxn modelId="{3365B006-037E-6B4F-826A-662F4BD56370}" type="presParOf" srcId="{2E56A135-4F84-BA48-BD6B-B76310E9D91F}" destId="{15893EE7-C9A5-DC43-B035-3B328C98A60B}" srcOrd="3" destOrd="0" presId="urn:microsoft.com/office/officeart/2005/8/layout/hChevron3"/>
    <dgm:cxn modelId="{30C07744-47CC-AD4C-BF73-46E733F742FC}" type="presParOf" srcId="{2E56A135-4F84-BA48-BD6B-B76310E9D91F}" destId="{C08F713C-6E95-F34F-960E-E6C637AA9EFC}" srcOrd="4" destOrd="0" presId="urn:microsoft.com/office/officeart/2005/8/layout/hChevron3"/>
    <dgm:cxn modelId="{20076CF9-7405-954B-ABA2-33FD9C01D80E}" type="presParOf" srcId="{2E56A135-4F84-BA48-BD6B-B76310E9D91F}" destId="{2C53D08D-2BA8-544E-8392-B6D59D630698}" srcOrd="5" destOrd="0" presId="urn:microsoft.com/office/officeart/2005/8/layout/hChevron3"/>
    <dgm:cxn modelId="{ED51D920-95B8-FB41-9B62-789BD71A6B76}" type="presParOf" srcId="{2E56A135-4F84-BA48-BD6B-B76310E9D91F}" destId="{7B42A973-2B52-344F-9620-14224658155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B72E48-66C1-164C-AEC2-68F9D082DD8F}" type="doc">
      <dgm:prSet loTypeId="urn:microsoft.com/office/officeart/2005/8/layout/hChevron3" loCatId="" qsTypeId="urn:microsoft.com/office/officeart/2005/8/quickstyle/simple4" qsCatId="simple" csTypeId="urn:microsoft.com/office/officeart/2005/8/colors/accent3_3" csCatId="accent3" phldr="1"/>
      <dgm:spPr/>
    </dgm:pt>
    <dgm:pt modelId="{2E56A135-4F84-BA48-BD6B-B76310E9D91F}" type="pres">
      <dgm:prSet presAssocID="{5CB72E48-66C1-164C-AEC2-68F9D082DD8F}" presName="Name0" presStyleCnt="0">
        <dgm:presLayoutVars>
          <dgm:dir/>
          <dgm:resizeHandles val="exact"/>
        </dgm:presLayoutVars>
      </dgm:prSet>
      <dgm:spPr/>
    </dgm:pt>
  </dgm:ptLst>
  <dgm:cxnLst>
    <dgm:cxn modelId="{5F7CA471-293F-D743-8505-B98AC62B2445}" type="presOf" srcId="{5CB72E48-66C1-164C-AEC2-68F9D082DD8F}" destId="{2E56A135-4F84-BA48-BD6B-B76310E9D91F}"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B72E48-66C1-164C-AEC2-68F9D082DD8F}" type="doc">
      <dgm:prSet loTypeId="urn:microsoft.com/office/officeart/2005/8/layout/hChevron3" loCatId="" qsTypeId="urn:microsoft.com/office/officeart/2005/8/quickstyle/simple4" qsCatId="simple" csTypeId="urn:microsoft.com/office/officeart/2005/8/colors/accent3_3" csCatId="accent3" phldr="1"/>
      <dgm:spPr/>
    </dgm:pt>
    <dgm:pt modelId="{69B034AF-765E-194D-B490-CE73DB90062A}">
      <dgm:prSet phldrT="[Text]" custT="1"/>
      <dgm:spPr/>
      <dgm:t>
        <a:bodyPr/>
        <a:lstStyle/>
        <a:p>
          <a:r>
            <a:rPr lang="en-US" sz="1100" b="1" dirty="0" smtClean="0"/>
            <a:t>Awareness</a:t>
          </a:r>
          <a:endParaRPr lang="en-US" sz="1100" b="1" dirty="0"/>
        </a:p>
      </dgm:t>
    </dgm:pt>
    <dgm:pt modelId="{04D094A5-858E-3E45-9308-0DC1D6ED6C1C}" type="parTrans" cxnId="{74B76668-EFA6-3E4A-BFA5-9F72848ECC03}">
      <dgm:prSet/>
      <dgm:spPr/>
      <dgm:t>
        <a:bodyPr/>
        <a:lstStyle/>
        <a:p>
          <a:endParaRPr lang="en-US"/>
        </a:p>
      </dgm:t>
    </dgm:pt>
    <dgm:pt modelId="{8FFDFB15-A25C-EC48-92D6-3AE0A094AA63}" type="sibTrans" cxnId="{74B76668-EFA6-3E4A-BFA5-9F72848ECC03}">
      <dgm:prSet/>
      <dgm:spPr/>
      <dgm:t>
        <a:bodyPr/>
        <a:lstStyle/>
        <a:p>
          <a:endParaRPr lang="en-US"/>
        </a:p>
      </dgm:t>
    </dgm:pt>
    <dgm:pt modelId="{655A2C6B-DEF2-154B-9D67-4672CF08E453}">
      <dgm:prSet phldrT="[Text]" custT="1"/>
      <dgm:spPr/>
      <dgm:t>
        <a:bodyPr/>
        <a:lstStyle/>
        <a:p>
          <a:r>
            <a:rPr lang="en-US" sz="1100" b="1" dirty="0" smtClean="0"/>
            <a:t>Evaluate</a:t>
          </a:r>
          <a:endParaRPr lang="en-US" sz="1100" b="1" dirty="0"/>
        </a:p>
      </dgm:t>
    </dgm:pt>
    <dgm:pt modelId="{1AC410AC-4E47-8D45-A0C2-F14178A95777}" type="parTrans" cxnId="{755B129E-9EA7-7C49-B450-8F1254A50C8A}">
      <dgm:prSet/>
      <dgm:spPr/>
      <dgm:t>
        <a:bodyPr/>
        <a:lstStyle/>
        <a:p>
          <a:endParaRPr lang="en-US"/>
        </a:p>
      </dgm:t>
    </dgm:pt>
    <dgm:pt modelId="{0F2F991D-7C20-8C44-9A09-1710367062BC}" type="sibTrans" cxnId="{755B129E-9EA7-7C49-B450-8F1254A50C8A}">
      <dgm:prSet/>
      <dgm:spPr/>
      <dgm:t>
        <a:bodyPr/>
        <a:lstStyle/>
        <a:p>
          <a:endParaRPr lang="en-US"/>
        </a:p>
      </dgm:t>
    </dgm:pt>
    <dgm:pt modelId="{2052BFDD-86FE-D14B-8A59-1AFD68232BF9}">
      <dgm:prSet phldrT="[Text]" custT="1"/>
      <dgm:spPr/>
      <dgm:t>
        <a:bodyPr/>
        <a:lstStyle/>
        <a:p>
          <a:r>
            <a:rPr lang="en-US" sz="1100" b="1" dirty="0" smtClean="0"/>
            <a:t>Transact</a:t>
          </a:r>
          <a:endParaRPr lang="en-US" sz="1100" b="1" dirty="0"/>
        </a:p>
      </dgm:t>
    </dgm:pt>
    <dgm:pt modelId="{5486116E-3613-DF45-AEAA-CB3A25BB5059}" type="parTrans" cxnId="{9B7DE3B1-EF82-7C4A-A28D-6B12C3DDB518}">
      <dgm:prSet/>
      <dgm:spPr/>
      <dgm:t>
        <a:bodyPr/>
        <a:lstStyle/>
        <a:p>
          <a:endParaRPr lang="en-US"/>
        </a:p>
      </dgm:t>
    </dgm:pt>
    <dgm:pt modelId="{7A6AB211-A1D2-9342-826B-94CD48CBD150}" type="sibTrans" cxnId="{9B7DE3B1-EF82-7C4A-A28D-6B12C3DDB518}">
      <dgm:prSet/>
      <dgm:spPr/>
      <dgm:t>
        <a:bodyPr/>
        <a:lstStyle/>
        <a:p>
          <a:endParaRPr lang="en-US"/>
        </a:p>
      </dgm:t>
    </dgm:pt>
    <dgm:pt modelId="{FCE8A058-B1DA-854F-884C-EC57C11BA590}">
      <dgm:prSet phldrT="[Text]" custT="1"/>
      <dgm:spPr/>
      <dgm:t>
        <a:bodyPr/>
        <a:lstStyle/>
        <a:p>
          <a:r>
            <a:rPr lang="en-US" sz="1100" b="1" dirty="0" smtClean="0"/>
            <a:t>Bond</a:t>
          </a:r>
          <a:endParaRPr lang="en-US" sz="1100" b="1" dirty="0"/>
        </a:p>
      </dgm:t>
    </dgm:pt>
    <dgm:pt modelId="{08D2DDC7-9213-0F40-86BF-A1B5E1FDA92A}" type="parTrans" cxnId="{BE63DB25-3B90-5B4F-B201-67AD8708B6BC}">
      <dgm:prSet/>
      <dgm:spPr/>
      <dgm:t>
        <a:bodyPr/>
        <a:lstStyle/>
        <a:p>
          <a:endParaRPr lang="en-US"/>
        </a:p>
      </dgm:t>
    </dgm:pt>
    <dgm:pt modelId="{7CA36FC3-8794-6948-B777-C91C896A46BF}" type="sibTrans" cxnId="{BE63DB25-3B90-5B4F-B201-67AD8708B6BC}">
      <dgm:prSet/>
      <dgm:spPr/>
      <dgm:t>
        <a:bodyPr/>
        <a:lstStyle/>
        <a:p>
          <a:endParaRPr lang="en-US"/>
        </a:p>
      </dgm:t>
    </dgm:pt>
    <dgm:pt modelId="{2E56A135-4F84-BA48-BD6B-B76310E9D91F}" type="pres">
      <dgm:prSet presAssocID="{5CB72E48-66C1-164C-AEC2-68F9D082DD8F}" presName="Name0" presStyleCnt="0">
        <dgm:presLayoutVars>
          <dgm:dir/>
          <dgm:resizeHandles val="exact"/>
        </dgm:presLayoutVars>
      </dgm:prSet>
      <dgm:spPr/>
    </dgm:pt>
    <dgm:pt modelId="{09000053-2D72-E040-A2A8-8939571E6D7A}" type="pres">
      <dgm:prSet presAssocID="{69B034AF-765E-194D-B490-CE73DB90062A}" presName="parTxOnly" presStyleLbl="node1" presStyleIdx="0" presStyleCnt="4">
        <dgm:presLayoutVars>
          <dgm:bulletEnabled val="1"/>
        </dgm:presLayoutVars>
      </dgm:prSet>
      <dgm:spPr/>
      <dgm:t>
        <a:bodyPr/>
        <a:lstStyle/>
        <a:p>
          <a:endParaRPr lang="en-US"/>
        </a:p>
      </dgm:t>
    </dgm:pt>
    <dgm:pt modelId="{069C0F40-CDD7-9148-92A3-02487F82EE4B}" type="pres">
      <dgm:prSet presAssocID="{8FFDFB15-A25C-EC48-92D6-3AE0A094AA63}" presName="parSpace" presStyleCnt="0"/>
      <dgm:spPr/>
    </dgm:pt>
    <dgm:pt modelId="{DB227BED-42D3-BA46-B93D-8B0B05D3D70B}" type="pres">
      <dgm:prSet presAssocID="{655A2C6B-DEF2-154B-9D67-4672CF08E453}" presName="parTxOnly" presStyleLbl="node1" presStyleIdx="1" presStyleCnt="4">
        <dgm:presLayoutVars>
          <dgm:bulletEnabled val="1"/>
        </dgm:presLayoutVars>
      </dgm:prSet>
      <dgm:spPr/>
      <dgm:t>
        <a:bodyPr/>
        <a:lstStyle/>
        <a:p>
          <a:endParaRPr lang="en-US"/>
        </a:p>
      </dgm:t>
    </dgm:pt>
    <dgm:pt modelId="{15893EE7-C9A5-DC43-B035-3B328C98A60B}" type="pres">
      <dgm:prSet presAssocID="{0F2F991D-7C20-8C44-9A09-1710367062BC}" presName="parSpace" presStyleCnt="0"/>
      <dgm:spPr/>
    </dgm:pt>
    <dgm:pt modelId="{C08F713C-6E95-F34F-960E-E6C637AA9EFC}" type="pres">
      <dgm:prSet presAssocID="{2052BFDD-86FE-D14B-8A59-1AFD68232BF9}" presName="parTxOnly" presStyleLbl="node1" presStyleIdx="2" presStyleCnt="4">
        <dgm:presLayoutVars>
          <dgm:bulletEnabled val="1"/>
        </dgm:presLayoutVars>
      </dgm:prSet>
      <dgm:spPr/>
      <dgm:t>
        <a:bodyPr/>
        <a:lstStyle/>
        <a:p>
          <a:endParaRPr lang="en-US"/>
        </a:p>
      </dgm:t>
    </dgm:pt>
    <dgm:pt modelId="{2C53D08D-2BA8-544E-8392-B6D59D630698}" type="pres">
      <dgm:prSet presAssocID="{7A6AB211-A1D2-9342-826B-94CD48CBD150}" presName="parSpace" presStyleCnt="0"/>
      <dgm:spPr/>
    </dgm:pt>
    <dgm:pt modelId="{6E8E6730-3CB6-9946-85DC-4118AA826BB7}" type="pres">
      <dgm:prSet presAssocID="{FCE8A058-B1DA-854F-884C-EC57C11BA590}" presName="parTxOnly" presStyleLbl="node1" presStyleIdx="3" presStyleCnt="4">
        <dgm:presLayoutVars>
          <dgm:bulletEnabled val="1"/>
        </dgm:presLayoutVars>
      </dgm:prSet>
      <dgm:spPr/>
      <dgm:t>
        <a:bodyPr/>
        <a:lstStyle/>
        <a:p>
          <a:endParaRPr lang="en-US"/>
        </a:p>
      </dgm:t>
    </dgm:pt>
  </dgm:ptLst>
  <dgm:cxnLst>
    <dgm:cxn modelId="{6821DB51-CEFE-CF4E-87E7-C1BE15C832C1}" type="presOf" srcId="{5CB72E48-66C1-164C-AEC2-68F9D082DD8F}" destId="{2E56A135-4F84-BA48-BD6B-B76310E9D91F}" srcOrd="0" destOrd="0" presId="urn:microsoft.com/office/officeart/2005/8/layout/hChevron3"/>
    <dgm:cxn modelId="{81A02A86-8C2E-A641-B258-DE6EAB75A3D5}" type="presOf" srcId="{FCE8A058-B1DA-854F-884C-EC57C11BA590}" destId="{6E8E6730-3CB6-9946-85DC-4118AA826BB7}" srcOrd="0" destOrd="0" presId="urn:microsoft.com/office/officeart/2005/8/layout/hChevron3"/>
    <dgm:cxn modelId="{18AB21CD-4226-A74B-B504-0E25FC84144B}" type="presOf" srcId="{655A2C6B-DEF2-154B-9D67-4672CF08E453}" destId="{DB227BED-42D3-BA46-B93D-8B0B05D3D70B}" srcOrd="0" destOrd="0" presId="urn:microsoft.com/office/officeart/2005/8/layout/hChevron3"/>
    <dgm:cxn modelId="{BF9B467A-3C1C-6241-A8DF-F72B1CA2E666}" type="presOf" srcId="{69B034AF-765E-194D-B490-CE73DB90062A}" destId="{09000053-2D72-E040-A2A8-8939571E6D7A}" srcOrd="0" destOrd="0" presId="urn:microsoft.com/office/officeart/2005/8/layout/hChevron3"/>
    <dgm:cxn modelId="{27E1C9D3-4862-AC42-BE64-81325125EE35}" type="presOf" srcId="{2052BFDD-86FE-D14B-8A59-1AFD68232BF9}" destId="{C08F713C-6E95-F34F-960E-E6C637AA9EFC}" srcOrd="0" destOrd="0" presId="urn:microsoft.com/office/officeart/2005/8/layout/hChevron3"/>
    <dgm:cxn modelId="{755B129E-9EA7-7C49-B450-8F1254A50C8A}" srcId="{5CB72E48-66C1-164C-AEC2-68F9D082DD8F}" destId="{655A2C6B-DEF2-154B-9D67-4672CF08E453}" srcOrd="1" destOrd="0" parTransId="{1AC410AC-4E47-8D45-A0C2-F14178A95777}" sibTransId="{0F2F991D-7C20-8C44-9A09-1710367062BC}"/>
    <dgm:cxn modelId="{9B7DE3B1-EF82-7C4A-A28D-6B12C3DDB518}" srcId="{5CB72E48-66C1-164C-AEC2-68F9D082DD8F}" destId="{2052BFDD-86FE-D14B-8A59-1AFD68232BF9}" srcOrd="2" destOrd="0" parTransId="{5486116E-3613-DF45-AEAA-CB3A25BB5059}" sibTransId="{7A6AB211-A1D2-9342-826B-94CD48CBD150}"/>
    <dgm:cxn modelId="{74B76668-EFA6-3E4A-BFA5-9F72848ECC03}" srcId="{5CB72E48-66C1-164C-AEC2-68F9D082DD8F}" destId="{69B034AF-765E-194D-B490-CE73DB90062A}" srcOrd="0" destOrd="0" parTransId="{04D094A5-858E-3E45-9308-0DC1D6ED6C1C}" sibTransId="{8FFDFB15-A25C-EC48-92D6-3AE0A094AA63}"/>
    <dgm:cxn modelId="{BE63DB25-3B90-5B4F-B201-67AD8708B6BC}" srcId="{5CB72E48-66C1-164C-AEC2-68F9D082DD8F}" destId="{FCE8A058-B1DA-854F-884C-EC57C11BA590}" srcOrd="3" destOrd="0" parTransId="{08D2DDC7-9213-0F40-86BF-A1B5E1FDA92A}" sibTransId="{7CA36FC3-8794-6948-B777-C91C896A46BF}"/>
    <dgm:cxn modelId="{8B4B03A9-370D-BF47-9DBC-169FD6394A17}" type="presParOf" srcId="{2E56A135-4F84-BA48-BD6B-B76310E9D91F}" destId="{09000053-2D72-E040-A2A8-8939571E6D7A}" srcOrd="0" destOrd="0" presId="urn:microsoft.com/office/officeart/2005/8/layout/hChevron3"/>
    <dgm:cxn modelId="{06F5A9F8-3C2C-DD48-9C18-68350B65CF15}" type="presParOf" srcId="{2E56A135-4F84-BA48-BD6B-B76310E9D91F}" destId="{069C0F40-CDD7-9148-92A3-02487F82EE4B}" srcOrd="1" destOrd="0" presId="urn:microsoft.com/office/officeart/2005/8/layout/hChevron3"/>
    <dgm:cxn modelId="{A41D0D8F-409B-B84D-9DFB-86B0DC3705E3}" type="presParOf" srcId="{2E56A135-4F84-BA48-BD6B-B76310E9D91F}" destId="{DB227BED-42D3-BA46-B93D-8B0B05D3D70B}" srcOrd="2" destOrd="0" presId="urn:microsoft.com/office/officeart/2005/8/layout/hChevron3"/>
    <dgm:cxn modelId="{53F4902C-87BE-3E49-A1F7-3EC568758092}" type="presParOf" srcId="{2E56A135-4F84-BA48-BD6B-B76310E9D91F}" destId="{15893EE7-C9A5-DC43-B035-3B328C98A60B}" srcOrd="3" destOrd="0" presId="urn:microsoft.com/office/officeart/2005/8/layout/hChevron3"/>
    <dgm:cxn modelId="{4372919E-2D09-4D47-9910-DAB208A228A7}" type="presParOf" srcId="{2E56A135-4F84-BA48-BD6B-B76310E9D91F}" destId="{C08F713C-6E95-F34F-960E-E6C637AA9EFC}" srcOrd="4" destOrd="0" presId="urn:microsoft.com/office/officeart/2005/8/layout/hChevron3"/>
    <dgm:cxn modelId="{2810A566-4721-EF4D-A528-94616B035E0E}" type="presParOf" srcId="{2E56A135-4F84-BA48-BD6B-B76310E9D91F}" destId="{2C53D08D-2BA8-544E-8392-B6D59D630698}" srcOrd="5" destOrd="0" presId="urn:microsoft.com/office/officeart/2005/8/layout/hChevron3"/>
    <dgm:cxn modelId="{20812911-7064-6B44-B13A-0E24926D22CD}" type="presParOf" srcId="{2E56A135-4F84-BA48-BD6B-B76310E9D91F}" destId="{6E8E6730-3CB6-9946-85DC-4118AA826BB7}" srcOrd="6"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CB72E48-66C1-164C-AEC2-68F9D082DD8F}" type="doc">
      <dgm:prSet loTypeId="urn:microsoft.com/office/officeart/2005/8/layout/hChevron3" loCatId="" qsTypeId="urn:microsoft.com/office/officeart/2005/8/quickstyle/simple4" qsCatId="simple" csTypeId="urn:microsoft.com/office/officeart/2005/8/colors/accent3_3" csCatId="accent3" phldr="1"/>
      <dgm:spPr/>
    </dgm:pt>
    <dgm:pt modelId="{2E56A135-4F84-BA48-BD6B-B76310E9D91F}" type="pres">
      <dgm:prSet presAssocID="{5CB72E48-66C1-164C-AEC2-68F9D082DD8F}" presName="Name0" presStyleCnt="0">
        <dgm:presLayoutVars>
          <dgm:dir/>
          <dgm:resizeHandles val="exact"/>
        </dgm:presLayoutVars>
      </dgm:prSet>
      <dgm:spPr/>
    </dgm:pt>
  </dgm:ptLst>
  <dgm:cxnLst>
    <dgm:cxn modelId="{6927C168-77FA-1746-A72B-14E676D399C7}" type="presOf" srcId="{5CB72E48-66C1-164C-AEC2-68F9D082DD8F}" destId="{2E56A135-4F84-BA48-BD6B-B76310E9D91F}"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B72E48-66C1-164C-AEC2-68F9D082DD8F}" type="doc">
      <dgm:prSet loTypeId="urn:microsoft.com/office/officeart/2005/8/layout/hChevron3" loCatId="" qsTypeId="urn:microsoft.com/office/officeart/2005/8/quickstyle/simple4" qsCatId="simple" csTypeId="urn:microsoft.com/office/officeart/2005/8/colors/accent3_3" csCatId="accent3" phldr="1"/>
      <dgm:spPr/>
    </dgm:pt>
    <dgm:pt modelId="{69B034AF-765E-194D-B490-CE73DB90062A}">
      <dgm:prSet phldrT="[Text]" custT="1"/>
      <dgm:spPr/>
      <dgm:t>
        <a:bodyPr/>
        <a:lstStyle/>
        <a:p>
          <a:r>
            <a:rPr lang="en-US" sz="1100" b="1" dirty="0" smtClean="0"/>
            <a:t>Awareness</a:t>
          </a:r>
          <a:endParaRPr lang="en-US" sz="1100" b="1" dirty="0"/>
        </a:p>
      </dgm:t>
    </dgm:pt>
    <dgm:pt modelId="{04D094A5-858E-3E45-9308-0DC1D6ED6C1C}" type="parTrans" cxnId="{74B76668-EFA6-3E4A-BFA5-9F72848ECC03}">
      <dgm:prSet/>
      <dgm:spPr/>
      <dgm:t>
        <a:bodyPr/>
        <a:lstStyle/>
        <a:p>
          <a:endParaRPr lang="en-US"/>
        </a:p>
      </dgm:t>
    </dgm:pt>
    <dgm:pt modelId="{8FFDFB15-A25C-EC48-92D6-3AE0A094AA63}" type="sibTrans" cxnId="{74B76668-EFA6-3E4A-BFA5-9F72848ECC03}">
      <dgm:prSet/>
      <dgm:spPr/>
      <dgm:t>
        <a:bodyPr/>
        <a:lstStyle/>
        <a:p>
          <a:endParaRPr lang="en-US"/>
        </a:p>
      </dgm:t>
    </dgm:pt>
    <dgm:pt modelId="{655A2C6B-DEF2-154B-9D67-4672CF08E453}">
      <dgm:prSet phldrT="[Text]" custT="1"/>
      <dgm:spPr/>
      <dgm:t>
        <a:bodyPr/>
        <a:lstStyle/>
        <a:p>
          <a:r>
            <a:rPr lang="en-US" sz="1100" b="1" dirty="0" smtClean="0"/>
            <a:t>Evaluate</a:t>
          </a:r>
          <a:endParaRPr lang="en-US" sz="1100" b="1" dirty="0"/>
        </a:p>
      </dgm:t>
    </dgm:pt>
    <dgm:pt modelId="{1AC410AC-4E47-8D45-A0C2-F14178A95777}" type="parTrans" cxnId="{755B129E-9EA7-7C49-B450-8F1254A50C8A}">
      <dgm:prSet/>
      <dgm:spPr/>
      <dgm:t>
        <a:bodyPr/>
        <a:lstStyle/>
        <a:p>
          <a:endParaRPr lang="en-US"/>
        </a:p>
      </dgm:t>
    </dgm:pt>
    <dgm:pt modelId="{0F2F991D-7C20-8C44-9A09-1710367062BC}" type="sibTrans" cxnId="{755B129E-9EA7-7C49-B450-8F1254A50C8A}">
      <dgm:prSet/>
      <dgm:spPr/>
      <dgm:t>
        <a:bodyPr/>
        <a:lstStyle/>
        <a:p>
          <a:endParaRPr lang="en-US"/>
        </a:p>
      </dgm:t>
    </dgm:pt>
    <dgm:pt modelId="{2052BFDD-86FE-D14B-8A59-1AFD68232BF9}">
      <dgm:prSet phldrT="[Text]" custT="1"/>
      <dgm:spPr/>
      <dgm:t>
        <a:bodyPr/>
        <a:lstStyle/>
        <a:p>
          <a:r>
            <a:rPr lang="en-US" sz="1100" b="1" dirty="0" smtClean="0"/>
            <a:t>Transact</a:t>
          </a:r>
          <a:endParaRPr lang="en-US" sz="1100" b="1" dirty="0"/>
        </a:p>
      </dgm:t>
    </dgm:pt>
    <dgm:pt modelId="{5486116E-3613-DF45-AEAA-CB3A25BB5059}" type="parTrans" cxnId="{9B7DE3B1-EF82-7C4A-A28D-6B12C3DDB518}">
      <dgm:prSet/>
      <dgm:spPr/>
      <dgm:t>
        <a:bodyPr/>
        <a:lstStyle/>
        <a:p>
          <a:endParaRPr lang="en-US"/>
        </a:p>
      </dgm:t>
    </dgm:pt>
    <dgm:pt modelId="{7A6AB211-A1D2-9342-826B-94CD48CBD150}" type="sibTrans" cxnId="{9B7DE3B1-EF82-7C4A-A28D-6B12C3DDB518}">
      <dgm:prSet/>
      <dgm:spPr/>
      <dgm:t>
        <a:bodyPr/>
        <a:lstStyle/>
        <a:p>
          <a:endParaRPr lang="en-US"/>
        </a:p>
      </dgm:t>
    </dgm:pt>
    <dgm:pt modelId="{FCE8A058-B1DA-854F-884C-EC57C11BA590}">
      <dgm:prSet phldrT="[Text]" custT="1"/>
      <dgm:spPr/>
      <dgm:t>
        <a:bodyPr/>
        <a:lstStyle/>
        <a:p>
          <a:r>
            <a:rPr lang="en-US" sz="1100" b="1" dirty="0" smtClean="0"/>
            <a:t>Bond</a:t>
          </a:r>
          <a:endParaRPr lang="en-US" sz="1100" b="1" dirty="0"/>
        </a:p>
      </dgm:t>
    </dgm:pt>
    <dgm:pt modelId="{08D2DDC7-9213-0F40-86BF-A1B5E1FDA92A}" type="parTrans" cxnId="{BE63DB25-3B90-5B4F-B201-67AD8708B6BC}">
      <dgm:prSet/>
      <dgm:spPr/>
      <dgm:t>
        <a:bodyPr/>
        <a:lstStyle/>
        <a:p>
          <a:endParaRPr lang="en-US"/>
        </a:p>
      </dgm:t>
    </dgm:pt>
    <dgm:pt modelId="{7CA36FC3-8794-6948-B777-C91C896A46BF}" type="sibTrans" cxnId="{BE63DB25-3B90-5B4F-B201-67AD8708B6BC}">
      <dgm:prSet/>
      <dgm:spPr/>
      <dgm:t>
        <a:bodyPr/>
        <a:lstStyle/>
        <a:p>
          <a:endParaRPr lang="en-US"/>
        </a:p>
      </dgm:t>
    </dgm:pt>
    <dgm:pt modelId="{2E56A135-4F84-BA48-BD6B-B76310E9D91F}" type="pres">
      <dgm:prSet presAssocID="{5CB72E48-66C1-164C-AEC2-68F9D082DD8F}" presName="Name0" presStyleCnt="0">
        <dgm:presLayoutVars>
          <dgm:dir/>
          <dgm:resizeHandles val="exact"/>
        </dgm:presLayoutVars>
      </dgm:prSet>
      <dgm:spPr/>
    </dgm:pt>
    <dgm:pt modelId="{09000053-2D72-E040-A2A8-8939571E6D7A}" type="pres">
      <dgm:prSet presAssocID="{69B034AF-765E-194D-B490-CE73DB90062A}" presName="parTxOnly" presStyleLbl="node1" presStyleIdx="0" presStyleCnt="4">
        <dgm:presLayoutVars>
          <dgm:bulletEnabled val="1"/>
        </dgm:presLayoutVars>
      </dgm:prSet>
      <dgm:spPr/>
      <dgm:t>
        <a:bodyPr/>
        <a:lstStyle/>
        <a:p>
          <a:endParaRPr lang="en-US"/>
        </a:p>
      </dgm:t>
    </dgm:pt>
    <dgm:pt modelId="{069C0F40-CDD7-9148-92A3-02487F82EE4B}" type="pres">
      <dgm:prSet presAssocID="{8FFDFB15-A25C-EC48-92D6-3AE0A094AA63}" presName="parSpace" presStyleCnt="0"/>
      <dgm:spPr/>
    </dgm:pt>
    <dgm:pt modelId="{DB227BED-42D3-BA46-B93D-8B0B05D3D70B}" type="pres">
      <dgm:prSet presAssocID="{655A2C6B-DEF2-154B-9D67-4672CF08E453}" presName="parTxOnly" presStyleLbl="node1" presStyleIdx="1" presStyleCnt="4">
        <dgm:presLayoutVars>
          <dgm:bulletEnabled val="1"/>
        </dgm:presLayoutVars>
      </dgm:prSet>
      <dgm:spPr/>
      <dgm:t>
        <a:bodyPr/>
        <a:lstStyle/>
        <a:p>
          <a:endParaRPr lang="en-US"/>
        </a:p>
      </dgm:t>
    </dgm:pt>
    <dgm:pt modelId="{15893EE7-C9A5-DC43-B035-3B328C98A60B}" type="pres">
      <dgm:prSet presAssocID="{0F2F991D-7C20-8C44-9A09-1710367062BC}" presName="parSpace" presStyleCnt="0"/>
      <dgm:spPr/>
    </dgm:pt>
    <dgm:pt modelId="{C08F713C-6E95-F34F-960E-E6C637AA9EFC}" type="pres">
      <dgm:prSet presAssocID="{2052BFDD-86FE-D14B-8A59-1AFD68232BF9}" presName="parTxOnly" presStyleLbl="node1" presStyleIdx="2" presStyleCnt="4">
        <dgm:presLayoutVars>
          <dgm:bulletEnabled val="1"/>
        </dgm:presLayoutVars>
      </dgm:prSet>
      <dgm:spPr/>
      <dgm:t>
        <a:bodyPr/>
        <a:lstStyle/>
        <a:p>
          <a:endParaRPr lang="en-US"/>
        </a:p>
      </dgm:t>
    </dgm:pt>
    <dgm:pt modelId="{2C53D08D-2BA8-544E-8392-B6D59D630698}" type="pres">
      <dgm:prSet presAssocID="{7A6AB211-A1D2-9342-826B-94CD48CBD150}" presName="parSpace" presStyleCnt="0"/>
      <dgm:spPr/>
    </dgm:pt>
    <dgm:pt modelId="{6E8E6730-3CB6-9946-85DC-4118AA826BB7}" type="pres">
      <dgm:prSet presAssocID="{FCE8A058-B1DA-854F-884C-EC57C11BA590}" presName="parTxOnly" presStyleLbl="node1" presStyleIdx="3" presStyleCnt="4">
        <dgm:presLayoutVars>
          <dgm:bulletEnabled val="1"/>
        </dgm:presLayoutVars>
      </dgm:prSet>
      <dgm:spPr/>
      <dgm:t>
        <a:bodyPr/>
        <a:lstStyle/>
        <a:p>
          <a:endParaRPr lang="en-US"/>
        </a:p>
      </dgm:t>
    </dgm:pt>
  </dgm:ptLst>
  <dgm:cxnLst>
    <dgm:cxn modelId="{EE6435E2-B680-2D40-B911-9D12CADDB5FB}" type="presOf" srcId="{69B034AF-765E-194D-B490-CE73DB90062A}" destId="{09000053-2D72-E040-A2A8-8939571E6D7A}" srcOrd="0" destOrd="0" presId="urn:microsoft.com/office/officeart/2005/8/layout/hChevron3"/>
    <dgm:cxn modelId="{5C15E7C1-F0CC-1542-98F5-B7FFE9C395CD}" type="presOf" srcId="{655A2C6B-DEF2-154B-9D67-4672CF08E453}" destId="{DB227BED-42D3-BA46-B93D-8B0B05D3D70B}" srcOrd="0" destOrd="0" presId="urn:microsoft.com/office/officeart/2005/8/layout/hChevron3"/>
    <dgm:cxn modelId="{755B129E-9EA7-7C49-B450-8F1254A50C8A}" srcId="{5CB72E48-66C1-164C-AEC2-68F9D082DD8F}" destId="{655A2C6B-DEF2-154B-9D67-4672CF08E453}" srcOrd="1" destOrd="0" parTransId="{1AC410AC-4E47-8D45-A0C2-F14178A95777}" sibTransId="{0F2F991D-7C20-8C44-9A09-1710367062BC}"/>
    <dgm:cxn modelId="{9B7DE3B1-EF82-7C4A-A28D-6B12C3DDB518}" srcId="{5CB72E48-66C1-164C-AEC2-68F9D082DD8F}" destId="{2052BFDD-86FE-D14B-8A59-1AFD68232BF9}" srcOrd="2" destOrd="0" parTransId="{5486116E-3613-DF45-AEAA-CB3A25BB5059}" sibTransId="{7A6AB211-A1D2-9342-826B-94CD48CBD150}"/>
    <dgm:cxn modelId="{74B76668-EFA6-3E4A-BFA5-9F72848ECC03}" srcId="{5CB72E48-66C1-164C-AEC2-68F9D082DD8F}" destId="{69B034AF-765E-194D-B490-CE73DB90062A}" srcOrd="0" destOrd="0" parTransId="{04D094A5-858E-3E45-9308-0DC1D6ED6C1C}" sibTransId="{8FFDFB15-A25C-EC48-92D6-3AE0A094AA63}"/>
    <dgm:cxn modelId="{505A15DD-0F95-C143-817A-50063DD2788F}" type="presOf" srcId="{2052BFDD-86FE-D14B-8A59-1AFD68232BF9}" destId="{C08F713C-6E95-F34F-960E-E6C637AA9EFC}" srcOrd="0" destOrd="0" presId="urn:microsoft.com/office/officeart/2005/8/layout/hChevron3"/>
    <dgm:cxn modelId="{41AF42F5-DEA3-4447-B3CE-F00D36703940}" type="presOf" srcId="{5CB72E48-66C1-164C-AEC2-68F9D082DD8F}" destId="{2E56A135-4F84-BA48-BD6B-B76310E9D91F}" srcOrd="0" destOrd="0" presId="urn:microsoft.com/office/officeart/2005/8/layout/hChevron3"/>
    <dgm:cxn modelId="{85477951-FDF1-B941-AE51-5AA12093E1AC}" type="presOf" srcId="{FCE8A058-B1DA-854F-884C-EC57C11BA590}" destId="{6E8E6730-3CB6-9946-85DC-4118AA826BB7}" srcOrd="0" destOrd="0" presId="urn:microsoft.com/office/officeart/2005/8/layout/hChevron3"/>
    <dgm:cxn modelId="{BE63DB25-3B90-5B4F-B201-67AD8708B6BC}" srcId="{5CB72E48-66C1-164C-AEC2-68F9D082DD8F}" destId="{FCE8A058-B1DA-854F-884C-EC57C11BA590}" srcOrd="3" destOrd="0" parTransId="{08D2DDC7-9213-0F40-86BF-A1B5E1FDA92A}" sibTransId="{7CA36FC3-8794-6948-B777-C91C896A46BF}"/>
    <dgm:cxn modelId="{CFAFD46E-B628-8746-9D38-C0E4AD15B23D}" type="presParOf" srcId="{2E56A135-4F84-BA48-BD6B-B76310E9D91F}" destId="{09000053-2D72-E040-A2A8-8939571E6D7A}" srcOrd="0" destOrd="0" presId="urn:microsoft.com/office/officeart/2005/8/layout/hChevron3"/>
    <dgm:cxn modelId="{9476FD66-7B28-5F49-9FAF-46F945DDC305}" type="presParOf" srcId="{2E56A135-4F84-BA48-BD6B-B76310E9D91F}" destId="{069C0F40-CDD7-9148-92A3-02487F82EE4B}" srcOrd="1" destOrd="0" presId="urn:microsoft.com/office/officeart/2005/8/layout/hChevron3"/>
    <dgm:cxn modelId="{9DE1097D-86C5-8B4D-8AA8-8928495B1171}" type="presParOf" srcId="{2E56A135-4F84-BA48-BD6B-B76310E9D91F}" destId="{DB227BED-42D3-BA46-B93D-8B0B05D3D70B}" srcOrd="2" destOrd="0" presId="urn:microsoft.com/office/officeart/2005/8/layout/hChevron3"/>
    <dgm:cxn modelId="{AEF2B427-9249-8441-A751-D7D5DC6E4365}" type="presParOf" srcId="{2E56A135-4F84-BA48-BD6B-B76310E9D91F}" destId="{15893EE7-C9A5-DC43-B035-3B328C98A60B}" srcOrd="3" destOrd="0" presId="urn:microsoft.com/office/officeart/2005/8/layout/hChevron3"/>
    <dgm:cxn modelId="{A132FFC3-B9B8-124E-A09C-F9B079F22DEC}" type="presParOf" srcId="{2E56A135-4F84-BA48-BD6B-B76310E9D91F}" destId="{C08F713C-6E95-F34F-960E-E6C637AA9EFC}" srcOrd="4" destOrd="0" presId="urn:microsoft.com/office/officeart/2005/8/layout/hChevron3"/>
    <dgm:cxn modelId="{813CC7DA-142B-8E4F-A252-79D71387B5A2}" type="presParOf" srcId="{2E56A135-4F84-BA48-BD6B-B76310E9D91F}" destId="{2C53D08D-2BA8-544E-8392-B6D59D630698}" srcOrd="5" destOrd="0" presId="urn:microsoft.com/office/officeart/2005/8/layout/hChevron3"/>
    <dgm:cxn modelId="{9193E5A7-6DA6-A149-B578-10213E1C4DE7}" type="presParOf" srcId="{2E56A135-4F84-BA48-BD6B-B76310E9D91F}" destId="{6E8E6730-3CB6-9946-85DC-4118AA826BB7}" srcOrd="6"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B72E48-66C1-164C-AEC2-68F9D082DD8F}" type="doc">
      <dgm:prSet loTypeId="urn:microsoft.com/office/officeart/2005/8/layout/hChevron3" loCatId="" qsTypeId="urn:microsoft.com/office/officeart/2005/8/quickstyle/simple4" qsCatId="simple" csTypeId="urn:microsoft.com/office/officeart/2005/8/colors/accent3_3" csCatId="accent3" phldr="1"/>
      <dgm:spPr/>
    </dgm:pt>
    <dgm:pt modelId="{2E56A135-4F84-BA48-BD6B-B76310E9D91F}" type="pres">
      <dgm:prSet presAssocID="{5CB72E48-66C1-164C-AEC2-68F9D082DD8F}" presName="Name0" presStyleCnt="0">
        <dgm:presLayoutVars>
          <dgm:dir/>
          <dgm:resizeHandles val="exact"/>
        </dgm:presLayoutVars>
      </dgm:prSet>
      <dgm:spPr/>
    </dgm:pt>
  </dgm:ptLst>
  <dgm:cxnLst>
    <dgm:cxn modelId="{0FE71C05-313A-7A49-86D3-A40DFAE05D0B}" type="presOf" srcId="{5CB72E48-66C1-164C-AEC2-68F9D082DD8F}" destId="{2E56A135-4F84-BA48-BD6B-B76310E9D91F}" srcOrd="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B72E48-66C1-164C-AEC2-68F9D082DD8F}" type="doc">
      <dgm:prSet loTypeId="urn:microsoft.com/office/officeart/2005/8/layout/hChevron3" loCatId="" qsTypeId="urn:microsoft.com/office/officeart/2005/8/quickstyle/simple4" qsCatId="simple" csTypeId="urn:microsoft.com/office/officeart/2005/8/colors/accent3_3" csCatId="accent3" phldr="1"/>
      <dgm:spPr/>
    </dgm:pt>
    <dgm:pt modelId="{69B034AF-765E-194D-B490-CE73DB90062A}">
      <dgm:prSet phldrT="[Text]" custT="1"/>
      <dgm:spPr/>
      <dgm:t>
        <a:bodyPr/>
        <a:lstStyle/>
        <a:p>
          <a:r>
            <a:rPr lang="en-US" sz="1100" b="1" dirty="0" smtClean="0"/>
            <a:t>Awareness</a:t>
          </a:r>
          <a:endParaRPr lang="en-US" sz="1100" b="1" dirty="0"/>
        </a:p>
      </dgm:t>
    </dgm:pt>
    <dgm:pt modelId="{04D094A5-858E-3E45-9308-0DC1D6ED6C1C}" type="parTrans" cxnId="{74B76668-EFA6-3E4A-BFA5-9F72848ECC03}">
      <dgm:prSet/>
      <dgm:spPr/>
      <dgm:t>
        <a:bodyPr/>
        <a:lstStyle/>
        <a:p>
          <a:endParaRPr lang="en-US"/>
        </a:p>
      </dgm:t>
    </dgm:pt>
    <dgm:pt modelId="{8FFDFB15-A25C-EC48-92D6-3AE0A094AA63}" type="sibTrans" cxnId="{74B76668-EFA6-3E4A-BFA5-9F72848ECC03}">
      <dgm:prSet/>
      <dgm:spPr/>
      <dgm:t>
        <a:bodyPr/>
        <a:lstStyle/>
        <a:p>
          <a:endParaRPr lang="en-US"/>
        </a:p>
      </dgm:t>
    </dgm:pt>
    <dgm:pt modelId="{655A2C6B-DEF2-154B-9D67-4672CF08E453}">
      <dgm:prSet phldrT="[Text]" custT="1"/>
      <dgm:spPr/>
      <dgm:t>
        <a:bodyPr/>
        <a:lstStyle/>
        <a:p>
          <a:r>
            <a:rPr lang="en-US" sz="1100" b="1" dirty="0" smtClean="0"/>
            <a:t>Evaluate</a:t>
          </a:r>
          <a:endParaRPr lang="en-US" sz="1100" b="1" dirty="0"/>
        </a:p>
      </dgm:t>
    </dgm:pt>
    <dgm:pt modelId="{1AC410AC-4E47-8D45-A0C2-F14178A95777}" type="parTrans" cxnId="{755B129E-9EA7-7C49-B450-8F1254A50C8A}">
      <dgm:prSet/>
      <dgm:spPr/>
      <dgm:t>
        <a:bodyPr/>
        <a:lstStyle/>
        <a:p>
          <a:endParaRPr lang="en-US"/>
        </a:p>
      </dgm:t>
    </dgm:pt>
    <dgm:pt modelId="{0F2F991D-7C20-8C44-9A09-1710367062BC}" type="sibTrans" cxnId="{755B129E-9EA7-7C49-B450-8F1254A50C8A}">
      <dgm:prSet/>
      <dgm:spPr/>
      <dgm:t>
        <a:bodyPr/>
        <a:lstStyle/>
        <a:p>
          <a:endParaRPr lang="en-US"/>
        </a:p>
      </dgm:t>
    </dgm:pt>
    <dgm:pt modelId="{2052BFDD-86FE-D14B-8A59-1AFD68232BF9}">
      <dgm:prSet phldrT="[Text]" custT="1"/>
      <dgm:spPr/>
      <dgm:t>
        <a:bodyPr/>
        <a:lstStyle/>
        <a:p>
          <a:r>
            <a:rPr lang="en-US" sz="1100" b="1" dirty="0" smtClean="0"/>
            <a:t>Transact</a:t>
          </a:r>
          <a:endParaRPr lang="en-US" sz="1100" b="1" dirty="0"/>
        </a:p>
      </dgm:t>
    </dgm:pt>
    <dgm:pt modelId="{5486116E-3613-DF45-AEAA-CB3A25BB5059}" type="parTrans" cxnId="{9B7DE3B1-EF82-7C4A-A28D-6B12C3DDB518}">
      <dgm:prSet/>
      <dgm:spPr/>
      <dgm:t>
        <a:bodyPr/>
        <a:lstStyle/>
        <a:p>
          <a:endParaRPr lang="en-US"/>
        </a:p>
      </dgm:t>
    </dgm:pt>
    <dgm:pt modelId="{7A6AB211-A1D2-9342-826B-94CD48CBD150}" type="sibTrans" cxnId="{9B7DE3B1-EF82-7C4A-A28D-6B12C3DDB518}">
      <dgm:prSet/>
      <dgm:spPr/>
      <dgm:t>
        <a:bodyPr/>
        <a:lstStyle/>
        <a:p>
          <a:endParaRPr lang="en-US"/>
        </a:p>
      </dgm:t>
    </dgm:pt>
    <dgm:pt modelId="{FCE8A058-B1DA-854F-884C-EC57C11BA590}">
      <dgm:prSet phldrT="[Text]" custT="1"/>
      <dgm:spPr/>
      <dgm:t>
        <a:bodyPr/>
        <a:lstStyle/>
        <a:p>
          <a:r>
            <a:rPr lang="en-US" sz="1100" b="1" dirty="0" smtClean="0"/>
            <a:t>Bond</a:t>
          </a:r>
          <a:endParaRPr lang="en-US" sz="1100" b="1" dirty="0"/>
        </a:p>
      </dgm:t>
    </dgm:pt>
    <dgm:pt modelId="{08D2DDC7-9213-0F40-86BF-A1B5E1FDA92A}" type="parTrans" cxnId="{BE63DB25-3B90-5B4F-B201-67AD8708B6BC}">
      <dgm:prSet/>
      <dgm:spPr/>
      <dgm:t>
        <a:bodyPr/>
        <a:lstStyle/>
        <a:p>
          <a:endParaRPr lang="en-US"/>
        </a:p>
      </dgm:t>
    </dgm:pt>
    <dgm:pt modelId="{7CA36FC3-8794-6948-B777-C91C896A46BF}" type="sibTrans" cxnId="{BE63DB25-3B90-5B4F-B201-67AD8708B6BC}">
      <dgm:prSet/>
      <dgm:spPr/>
      <dgm:t>
        <a:bodyPr/>
        <a:lstStyle/>
        <a:p>
          <a:endParaRPr lang="en-US"/>
        </a:p>
      </dgm:t>
    </dgm:pt>
    <dgm:pt modelId="{2E56A135-4F84-BA48-BD6B-B76310E9D91F}" type="pres">
      <dgm:prSet presAssocID="{5CB72E48-66C1-164C-AEC2-68F9D082DD8F}" presName="Name0" presStyleCnt="0">
        <dgm:presLayoutVars>
          <dgm:dir/>
          <dgm:resizeHandles val="exact"/>
        </dgm:presLayoutVars>
      </dgm:prSet>
      <dgm:spPr/>
    </dgm:pt>
    <dgm:pt modelId="{09000053-2D72-E040-A2A8-8939571E6D7A}" type="pres">
      <dgm:prSet presAssocID="{69B034AF-765E-194D-B490-CE73DB90062A}" presName="parTxOnly" presStyleLbl="node1" presStyleIdx="0" presStyleCnt="4">
        <dgm:presLayoutVars>
          <dgm:bulletEnabled val="1"/>
        </dgm:presLayoutVars>
      </dgm:prSet>
      <dgm:spPr/>
      <dgm:t>
        <a:bodyPr/>
        <a:lstStyle/>
        <a:p>
          <a:endParaRPr lang="en-US"/>
        </a:p>
      </dgm:t>
    </dgm:pt>
    <dgm:pt modelId="{069C0F40-CDD7-9148-92A3-02487F82EE4B}" type="pres">
      <dgm:prSet presAssocID="{8FFDFB15-A25C-EC48-92D6-3AE0A094AA63}" presName="parSpace" presStyleCnt="0"/>
      <dgm:spPr/>
    </dgm:pt>
    <dgm:pt modelId="{DB227BED-42D3-BA46-B93D-8B0B05D3D70B}" type="pres">
      <dgm:prSet presAssocID="{655A2C6B-DEF2-154B-9D67-4672CF08E453}" presName="parTxOnly" presStyleLbl="node1" presStyleIdx="1" presStyleCnt="4">
        <dgm:presLayoutVars>
          <dgm:bulletEnabled val="1"/>
        </dgm:presLayoutVars>
      </dgm:prSet>
      <dgm:spPr/>
      <dgm:t>
        <a:bodyPr/>
        <a:lstStyle/>
        <a:p>
          <a:endParaRPr lang="en-US"/>
        </a:p>
      </dgm:t>
    </dgm:pt>
    <dgm:pt modelId="{15893EE7-C9A5-DC43-B035-3B328C98A60B}" type="pres">
      <dgm:prSet presAssocID="{0F2F991D-7C20-8C44-9A09-1710367062BC}" presName="parSpace" presStyleCnt="0"/>
      <dgm:spPr/>
    </dgm:pt>
    <dgm:pt modelId="{C08F713C-6E95-F34F-960E-E6C637AA9EFC}" type="pres">
      <dgm:prSet presAssocID="{2052BFDD-86FE-D14B-8A59-1AFD68232BF9}" presName="parTxOnly" presStyleLbl="node1" presStyleIdx="2" presStyleCnt="4">
        <dgm:presLayoutVars>
          <dgm:bulletEnabled val="1"/>
        </dgm:presLayoutVars>
      </dgm:prSet>
      <dgm:spPr/>
      <dgm:t>
        <a:bodyPr/>
        <a:lstStyle/>
        <a:p>
          <a:endParaRPr lang="en-US"/>
        </a:p>
      </dgm:t>
    </dgm:pt>
    <dgm:pt modelId="{2C53D08D-2BA8-544E-8392-B6D59D630698}" type="pres">
      <dgm:prSet presAssocID="{7A6AB211-A1D2-9342-826B-94CD48CBD150}" presName="parSpace" presStyleCnt="0"/>
      <dgm:spPr/>
    </dgm:pt>
    <dgm:pt modelId="{6E8E6730-3CB6-9946-85DC-4118AA826BB7}" type="pres">
      <dgm:prSet presAssocID="{FCE8A058-B1DA-854F-884C-EC57C11BA590}" presName="parTxOnly" presStyleLbl="node1" presStyleIdx="3" presStyleCnt="4">
        <dgm:presLayoutVars>
          <dgm:bulletEnabled val="1"/>
        </dgm:presLayoutVars>
      </dgm:prSet>
      <dgm:spPr/>
      <dgm:t>
        <a:bodyPr/>
        <a:lstStyle/>
        <a:p>
          <a:endParaRPr lang="en-US"/>
        </a:p>
      </dgm:t>
    </dgm:pt>
  </dgm:ptLst>
  <dgm:cxnLst>
    <dgm:cxn modelId="{E4752494-AEE1-E84C-B15E-FFDA27770879}" type="presOf" srcId="{5CB72E48-66C1-164C-AEC2-68F9D082DD8F}" destId="{2E56A135-4F84-BA48-BD6B-B76310E9D91F}" srcOrd="0" destOrd="0" presId="urn:microsoft.com/office/officeart/2005/8/layout/hChevron3"/>
    <dgm:cxn modelId="{10F2DF75-387B-7043-A0D8-062ADAB1426C}" type="presOf" srcId="{655A2C6B-DEF2-154B-9D67-4672CF08E453}" destId="{DB227BED-42D3-BA46-B93D-8B0B05D3D70B}" srcOrd="0" destOrd="0" presId="urn:microsoft.com/office/officeart/2005/8/layout/hChevron3"/>
    <dgm:cxn modelId="{755B129E-9EA7-7C49-B450-8F1254A50C8A}" srcId="{5CB72E48-66C1-164C-AEC2-68F9D082DD8F}" destId="{655A2C6B-DEF2-154B-9D67-4672CF08E453}" srcOrd="1" destOrd="0" parTransId="{1AC410AC-4E47-8D45-A0C2-F14178A95777}" sibTransId="{0F2F991D-7C20-8C44-9A09-1710367062BC}"/>
    <dgm:cxn modelId="{AA1C08DA-EC5C-954D-B0D8-A7FC0D0685CF}" type="presOf" srcId="{69B034AF-765E-194D-B490-CE73DB90062A}" destId="{09000053-2D72-E040-A2A8-8939571E6D7A}" srcOrd="0" destOrd="0" presId="urn:microsoft.com/office/officeart/2005/8/layout/hChevron3"/>
    <dgm:cxn modelId="{9B7DE3B1-EF82-7C4A-A28D-6B12C3DDB518}" srcId="{5CB72E48-66C1-164C-AEC2-68F9D082DD8F}" destId="{2052BFDD-86FE-D14B-8A59-1AFD68232BF9}" srcOrd="2" destOrd="0" parTransId="{5486116E-3613-DF45-AEAA-CB3A25BB5059}" sibTransId="{7A6AB211-A1D2-9342-826B-94CD48CBD150}"/>
    <dgm:cxn modelId="{F6D4561F-3F63-DC4D-B560-24C2E4536F9F}" type="presOf" srcId="{2052BFDD-86FE-D14B-8A59-1AFD68232BF9}" destId="{C08F713C-6E95-F34F-960E-E6C637AA9EFC}" srcOrd="0" destOrd="0" presId="urn:microsoft.com/office/officeart/2005/8/layout/hChevron3"/>
    <dgm:cxn modelId="{74B76668-EFA6-3E4A-BFA5-9F72848ECC03}" srcId="{5CB72E48-66C1-164C-AEC2-68F9D082DD8F}" destId="{69B034AF-765E-194D-B490-CE73DB90062A}" srcOrd="0" destOrd="0" parTransId="{04D094A5-858E-3E45-9308-0DC1D6ED6C1C}" sibTransId="{8FFDFB15-A25C-EC48-92D6-3AE0A094AA63}"/>
    <dgm:cxn modelId="{BE63DB25-3B90-5B4F-B201-67AD8708B6BC}" srcId="{5CB72E48-66C1-164C-AEC2-68F9D082DD8F}" destId="{FCE8A058-B1DA-854F-884C-EC57C11BA590}" srcOrd="3" destOrd="0" parTransId="{08D2DDC7-9213-0F40-86BF-A1B5E1FDA92A}" sibTransId="{7CA36FC3-8794-6948-B777-C91C896A46BF}"/>
    <dgm:cxn modelId="{B13AB05E-CB81-DF43-985E-8A1C623A46D0}" type="presOf" srcId="{FCE8A058-B1DA-854F-884C-EC57C11BA590}" destId="{6E8E6730-3CB6-9946-85DC-4118AA826BB7}" srcOrd="0" destOrd="0" presId="urn:microsoft.com/office/officeart/2005/8/layout/hChevron3"/>
    <dgm:cxn modelId="{D1F029AB-4575-3C45-9934-BE16F13C30E1}" type="presParOf" srcId="{2E56A135-4F84-BA48-BD6B-B76310E9D91F}" destId="{09000053-2D72-E040-A2A8-8939571E6D7A}" srcOrd="0" destOrd="0" presId="urn:microsoft.com/office/officeart/2005/8/layout/hChevron3"/>
    <dgm:cxn modelId="{91CF2235-A64B-AA49-854B-428264583054}" type="presParOf" srcId="{2E56A135-4F84-BA48-BD6B-B76310E9D91F}" destId="{069C0F40-CDD7-9148-92A3-02487F82EE4B}" srcOrd="1" destOrd="0" presId="urn:microsoft.com/office/officeart/2005/8/layout/hChevron3"/>
    <dgm:cxn modelId="{C15C2075-8672-554E-9456-1E6798D2745B}" type="presParOf" srcId="{2E56A135-4F84-BA48-BD6B-B76310E9D91F}" destId="{DB227BED-42D3-BA46-B93D-8B0B05D3D70B}" srcOrd="2" destOrd="0" presId="urn:microsoft.com/office/officeart/2005/8/layout/hChevron3"/>
    <dgm:cxn modelId="{8AB1DFFA-5C3D-C449-B24B-3C97A5823C46}" type="presParOf" srcId="{2E56A135-4F84-BA48-BD6B-B76310E9D91F}" destId="{15893EE7-C9A5-DC43-B035-3B328C98A60B}" srcOrd="3" destOrd="0" presId="urn:microsoft.com/office/officeart/2005/8/layout/hChevron3"/>
    <dgm:cxn modelId="{185365C6-F61D-F94F-AF30-2EE344FA9B8C}" type="presParOf" srcId="{2E56A135-4F84-BA48-BD6B-B76310E9D91F}" destId="{C08F713C-6E95-F34F-960E-E6C637AA9EFC}" srcOrd="4" destOrd="0" presId="urn:microsoft.com/office/officeart/2005/8/layout/hChevron3"/>
    <dgm:cxn modelId="{A5125A5E-A1B4-BE41-8A87-ED77F04EF11C}" type="presParOf" srcId="{2E56A135-4F84-BA48-BD6B-B76310E9D91F}" destId="{2C53D08D-2BA8-544E-8392-B6D59D630698}" srcOrd="5" destOrd="0" presId="urn:microsoft.com/office/officeart/2005/8/layout/hChevron3"/>
    <dgm:cxn modelId="{6DCE9EB2-F667-484F-B9CB-DF9B480882A0}" type="presParOf" srcId="{2E56A135-4F84-BA48-BD6B-B76310E9D91F}" destId="{6E8E6730-3CB6-9946-85DC-4118AA826BB7}" srcOrd="6"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EF6C25-7121-4737-9E03-D1471498D3B8}"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n-US"/>
        </a:p>
      </dgm:t>
    </dgm:pt>
    <dgm:pt modelId="{DEABCC25-7AF1-47B9-98A7-B8635CED0A01}">
      <dgm:prSet phldrT="[Text]"/>
      <dgm:spPr/>
      <dgm:t>
        <a:bodyPr/>
        <a:lstStyle/>
        <a:p>
          <a:r>
            <a:rPr lang="en-US" dirty="0" smtClean="0"/>
            <a:t>Optimize Media Channels</a:t>
          </a:r>
          <a:endParaRPr lang="en-US" dirty="0"/>
        </a:p>
      </dgm:t>
    </dgm:pt>
    <dgm:pt modelId="{A8D84F6F-39A7-4DF2-A773-76C4AEED801D}" type="parTrans" cxnId="{7133B4A0-5C4B-445B-BDDA-82FA5A04F783}">
      <dgm:prSet/>
      <dgm:spPr/>
      <dgm:t>
        <a:bodyPr/>
        <a:lstStyle/>
        <a:p>
          <a:endParaRPr lang="en-US"/>
        </a:p>
      </dgm:t>
    </dgm:pt>
    <dgm:pt modelId="{4FEAA9BD-A582-46D4-A6A8-533E19FF81C8}" type="sibTrans" cxnId="{7133B4A0-5C4B-445B-BDDA-82FA5A04F783}">
      <dgm:prSet/>
      <dgm:spPr/>
      <dgm:t>
        <a:bodyPr/>
        <a:lstStyle/>
        <a:p>
          <a:endParaRPr lang="en-US"/>
        </a:p>
      </dgm:t>
    </dgm:pt>
    <dgm:pt modelId="{1D2C2745-E106-4126-878A-B9FCDF3FAB47}">
      <dgm:prSet phldrT="[Text]"/>
      <dgm:spPr/>
      <dgm:t>
        <a:bodyPr/>
        <a:lstStyle/>
        <a:p>
          <a:r>
            <a:rPr lang="en-US" dirty="0" smtClean="0"/>
            <a:t>Optimize Analytics and CRO</a:t>
          </a:r>
          <a:endParaRPr lang="en-US" dirty="0"/>
        </a:p>
      </dgm:t>
    </dgm:pt>
    <dgm:pt modelId="{09D66F5B-FF21-4DFA-B805-662CB2994E68}" type="parTrans" cxnId="{704F8024-E2DC-48E8-8E6F-633ADDC4D09D}">
      <dgm:prSet/>
      <dgm:spPr/>
      <dgm:t>
        <a:bodyPr/>
        <a:lstStyle/>
        <a:p>
          <a:endParaRPr lang="en-US"/>
        </a:p>
      </dgm:t>
    </dgm:pt>
    <dgm:pt modelId="{6012C022-36EB-40DA-AE31-43E429C5E56F}" type="sibTrans" cxnId="{704F8024-E2DC-48E8-8E6F-633ADDC4D09D}">
      <dgm:prSet/>
      <dgm:spPr/>
      <dgm:t>
        <a:bodyPr/>
        <a:lstStyle/>
        <a:p>
          <a:endParaRPr lang="en-US"/>
        </a:p>
      </dgm:t>
    </dgm:pt>
    <dgm:pt modelId="{60C3263B-D44A-4EEF-9B26-CDE02127BEC9}">
      <dgm:prSet phldrT="[Text]"/>
      <dgm:spPr/>
      <dgm:t>
        <a:bodyPr/>
        <a:lstStyle/>
        <a:p>
          <a:r>
            <a:rPr lang="en-US" dirty="0" smtClean="0"/>
            <a:t>Strategic Growth Assessment</a:t>
          </a:r>
          <a:endParaRPr lang="en-US" dirty="0"/>
        </a:p>
      </dgm:t>
    </dgm:pt>
    <dgm:pt modelId="{D3354818-066E-4A1B-AD2A-795198BACABE}" type="parTrans" cxnId="{2030847C-7765-48F4-8E6E-079112F54EED}">
      <dgm:prSet/>
      <dgm:spPr/>
      <dgm:t>
        <a:bodyPr/>
        <a:lstStyle/>
        <a:p>
          <a:endParaRPr lang="en-US"/>
        </a:p>
      </dgm:t>
    </dgm:pt>
    <dgm:pt modelId="{E01846C1-D766-4C8F-888B-5937F0C432BF}" type="sibTrans" cxnId="{2030847C-7765-48F4-8E6E-079112F54EED}">
      <dgm:prSet/>
      <dgm:spPr/>
      <dgm:t>
        <a:bodyPr/>
        <a:lstStyle/>
        <a:p>
          <a:endParaRPr lang="en-US"/>
        </a:p>
      </dgm:t>
    </dgm:pt>
    <dgm:pt modelId="{C984EB17-0A18-44AF-B9F0-B1772DEEEE6D}">
      <dgm:prSet/>
      <dgm:spPr/>
      <dgm:t>
        <a:bodyPr/>
        <a:lstStyle/>
        <a:p>
          <a:r>
            <a:rPr lang="en-US" dirty="0" smtClean="0"/>
            <a:t>Implement CAM</a:t>
          </a:r>
          <a:endParaRPr lang="en-US" dirty="0"/>
        </a:p>
      </dgm:t>
    </dgm:pt>
    <dgm:pt modelId="{0D219546-AE08-46E6-AFF9-DA9C87DD8D36}" type="parTrans" cxnId="{3A7F7573-871D-4162-B0B9-9C41E093DE3B}">
      <dgm:prSet/>
      <dgm:spPr/>
      <dgm:t>
        <a:bodyPr/>
        <a:lstStyle/>
        <a:p>
          <a:endParaRPr lang="en-US"/>
        </a:p>
      </dgm:t>
    </dgm:pt>
    <dgm:pt modelId="{C9975CC5-6FAF-40F4-B9A1-0ED39B9F20DC}" type="sibTrans" cxnId="{3A7F7573-871D-4162-B0B9-9C41E093DE3B}">
      <dgm:prSet/>
      <dgm:spPr/>
      <dgm:t>
        <a:bodyPr/>
        <a:lstStyle/>
        <a:p>
          <a:endParaRPr lang="en-US"/>
        </a:p>
      </dgm:t>
    </dgm:pt>
    <dgm:pt modelId="{4D697D5F-1AB4-4329-BEA4-AC5300C0CA0F}" type="pres">
      <dgm:prSet presAssocID="{47EF6C25-7121-4737-9E03-D1471498D3B8}" presName="rootnode" presStyleCnt="0">
        <dgm:presLayoutVars>
          <dgm:chMax/>
          <dgm:chPref/>
          <dgm:dir/>
          <dgm:animLvl val="lvl"/>
        </dgm:presLayoutVars>
      </dgm:prSet>
      <dgm:spPr/>
      <dgm:t>
        <a:bodyPr/>
        <a:lstStyle/>
        <a:p>
          <a:endParaRPr lang="en-US"/>
        </a:p>
      </dgm:t>
    </dgm:pt>
    <dgm:pt modelId="{4EE836BF-3BFB-4EA5-9411-1275C7484681}" type="pres">
      <dgm:prSet presAssocID="{DEABCC25-7AF1-47B9-98A7-B8635CED0A01}" presName="composite" presStyleCnt="0"/>
      <dgm:spPr/>
    </dgm:pt>
    <dgm:pt modelId="{C969C5F3-1ADA-4655-BE07-3271B314D59B}" type="pres">
      <dgm:prSet presAssocID="{DEABCC25-7AF1-47B9-98A7-B8635CED0A01}" presName="LShape" presStyleLbl="alignNode1" presStyleIdx="0" presStyleCnt="7"/>
      <dgm:spPr/>
    </dgm:pt>
    <dgm:pt modelId="{D6E96491-B98C-4DB9-940A-1570D351CC5B}" type="pres">
      <dgm:prSet presAssocID="{DEABCC25-7AF1-47B9-98A7-B8635CED0A01}" presName="ParentText" presStyleLbl="revTx" presStyleIdx="0" presStyleCnt="4">
        <dgm:presLayoutVars>
          <dgm:chMax val="0"/>
          <dgm:chPref val="0"/>
          <dgm:bulletEnabled val="1"/>
        </dgm:presLayoutVars>
      </dgm:prSet>
      <dgm:spPr/>
      <dgm:t>
        <a:bodyPr/>
        <a:lstStyle/>
        <a:p>
          <a:endParaRPr lang="en-US"/>
        </a:p>
      </dgm:t>
    </dgm:pt>
    <dgm:pt modelId="{E4834424-F388-48EF-B6C3-0E4C6FE7AA47}" type="pres">
      <dgm:prSet presAssocID="{DEABCC25-7AF1-47B9-98A7-B8635CED0A01}" presName="Triangle" presStyleLbl="alignNode1" presStyleIdx="1" presStyleCnt="7"/>
      <dgm:spPr/>
    </dgm:pt>
    <dgm:pt modelId="{AEC13B22-3224-4E12-A581-D64E9947FF69}" type="pres">
      <dgm:prSet presAssocID="{4FEAA9BD-A582-46D4-A6A8-533E19FF81C8}" presName="sibTrans" presStyleCnt="0"/>
      <dgm:spPr/>
    </dgm:pt>
    <dgm:pt modelId="{A84B899A-856E-488B-95F4-250FABC54C05}" type="pres">
      <dgm:prSet presAssocID="{4FEAA9BD-A582-46D4-A6A8-533E19FF81C8}" presName="space" presStyleCnt="0"/>
      <dgm:spPr/>
    </dgm:pt>
    <dgm:pt modelId="{7796F395-613A-4539-B1C6-0E3C1F00608B}" type="pres">
      <dgm:prSet presAssocID="{1D2C2745-E106-4126-878A-B9FCDF3FAB47}" presName="composite" presStyleCnt="0"/>
      <dgm:spPr/>
    </dgm:pt>
    <dgm:pt modelId="{48874F39-FAF9-4D49-B162-04C4BCA7FE4E}" type="pres">
      <dgm:prSet presAssocID="{1D2C2745-E106-4126-878A-B9FCDF3FAB47}" presName="LShape" presStyleLbl="alignNode1" presStyleIdx="2" presStyleCnt="7"/>
      <dgm:spPr/>
    </dgm:pt>
    <dgm:pt modelId="{F221BA69-CE4C-4CB1-A6A9-7D107ADEBDDE}" type="pres">
      <dgm:prSet presAssocID="{1D2C2745-E106-4126-878A-B9FCDF3FAB47}" presName="ParentText" presStyleLbl="revTx" presStyleIdx="1" presStyleCnt="4">
        <dgm:presLayoutVars>
          <dgm:chMax val="0"/>
          <dgm:chPref val="0"/>
          <dgm:bulletEnabled val="1"/>
        </dgm:presLayoutVars>
      </dgm:prSet>
      <dgm:spPr/>
      <dgm:t>
        <a:bodyPr/>
        <a:lstStyle/>
        <a:p>
          <a:endParaRPr lang="en-US"/>
        </a:p>
      </dgm:t>
    </dgm:pt>
    <dgm:pt modelId="{42D5C69A-A80E-4A10-B8A8-01D872F32A26}" type="pres">
      <dgm:prSet presAssocID="{1D2C2745-E106-4126-878A-B9FCDF3FAB47}" presName="Triangle" presStyleLbl="alignNode1" presStyleIdx="3" presStyleCnt="7"/>
      <dgm:spPr/>
    </dgm:pt>
    <dgm:pt modelId="{9D76952D-82CF-46C8-8305-82F67C275C2A}" type="pres">
      <dgm:prSet presAssocID="{6012C022-36EB-40DA-AE31-43E429C5E56F}" presName="sibTrans" presStyleCnt="0"/>
      <dgm:spPr/>
    </dgm:pt>
    <dgm:pt modelId="{6DF04064-BAEE-4131-B6C1-3F8C45DB9736}" type="pres">
      <dgm:prSet presAssocID="{6012C022-36EB-40DA-AE31-43E429C5E56F}" presName="space" presStyleCnt="0"/>
      <dgm:spPr/>
    </dgm:pt>
    <dgm:pt modelId="{F19B4618-F2C0-403E-A43C-51D5D658A273}" type="pres">
      <dgm:prSet presAssocID="{60C3263B-D44A-4EEF-9B26-CDE02127BEC9}" presName="composite" presStyleCnt="0"/>
      <dgm:spPr/>
    </dgm:pt>
    <dgm:pt modelId="{A75FC79C-77D6-418C-AEF5-3EB33331583C}" type="pres">
      <dgm:prSet presAssocID="{60C3263B-D44A-4EEF-9B26-CDE02127BEC9}" presName="LShape" presStyleLbl="alignNode1" presStyleIdx="4" presStyleCnt="7"/>
      <dgm:spPr/>
    </dgm:pt>
    <dgm:pt modelId="{4C2A927B-35E9-4F5E-ACC2-A22433BF0F10}" type="pres">
      <dgm:prSet presAssocID="{60C3263B-D44A-4EEF-9B26-CDE02127BEC9}" presName="ParentText" presStyleLbl="revTx" presStyleIdx="2" presStyleCnt="4">
        <dgm:presLayoutVars>
          <dgm:chMax val="0"/>
          <dgm:chPref val="0"/>
          <dgm:bulletEnabled val="1"/>
        </dgm:presLayoutVars>
      </dgm:prSet>
      <dgm:spPr/>
      <dgm:t>
        <a:bodyPr/>
        <a:lstStyle/>
        <a:p>
          <a:endParaRPr lang="en-US"/>
        </a:p>
      </dgm:t>
    </dgm:pt>
    <dgm:pt modelId="{12D2A3EF-14D6-43D9-8810-7D06D0E0D9A6}" type="pres">
      <dgm:prSet presAssocID="{60C3263B-D44A-4EEF-9B26-CDE02127BEC9}" presName="Triangle" presStyleLbl="alignNode1" presStyleIdx="5" presStyleCnt="7"/>
      <dgm:spPr/>
    </dgm:pt>
    <dgm:pt modelId="{F55A1A7A-61FC-4194-8BB6-6416F12CAF6B}" type="pres">
      <dgm:prSet presAssocID="{E01846C1-D766-4C8F-888B-5937F0C432BF}" presName="sibTrans" presStyleCnt="0"/>
      <dgm:spPr/>
    </dgm:pt>
    <dgm:pt modelId="{2B188C7A-03C5-48A7-85FF-BC745F960961}" type="pres">
      <dgm:prSet presAssocID="{E01846C1-D766-4C8F-888B-5937F0C432BF}" presName="space" presStyleCnt="0"/>
      <dgm:spPr/>
    </dgm:pt>
    <dgm:pt modelId="{2C574F44-2FE3-4FE8-8B31-08A9CA54AE62}" type="pres">
      <dgm:prSet presAssocID="{C984EB17-0A18-44AF-B9F0-B1772DEEEE6D}" presName="composite" presStyleCnt="0"/>
      <dgm:spPr/>
    </dgm:pt>
    <dgm:pt modelId="{1D541B1C-60FC-44BF-81BD-70BF29E7E2A4}" type="pres">
      <dgm:prSet presAssocID="{C984EB17-0A18-44AF-B9F0-B1772DEEEE6D}" presName="LShape" presStyleLbl="alignNode1" presStyleIdx="6" presStyleCnt="7"/>
      <dgm:spPr/>
    </dgm:pt>
    <dgm:pt modelId="{2C9CF9AC-6ACC-4413-9D45-807997E66CF2}" type="pres">
      <dgm:prSet presAssocID="{C984EB17-0A18-44AF-B9F0-B1772DEEEE6D}" presName="ParentText" presStyleLbl="revTx" presStyleIdx="3" presStyleCnt="4">
        <dgm:presLayoutVars>
          <dgm:chMax val="0"/>
          <dgm:chPref val="0"/>
          <dgm:bulletEnabled val="1"/>
        </dgm:presLayoutVars>
      </dgm:prSet>
      <dgm:spPr/>
      <dgm:t>
        <a:bodyPr/>
        <a:lstStyle/>
        <a:p>
          <a:endParaRPr lang="en-US"/>
        </a:p>
      </dgm:t>
    </dgm:pt>
  </dgm:ptLst>
  <dgm:cxnLst>
    <dgm:cxn modelId="{004B510A-812B-41DD-BD98-264EA3CA33CF}" type="presOf" srcId="{47EF6C25-7121-4737-9E03-D1471498D3B8}" destId="{4D697D5F-1AB4-4329-BEA4-AC5300C0CA0F}" srcOrd="0" destOrd="0" presId="urn:microsoft.com/office/officeart/2009/3/layout/StepUpProcess"/>
    <dgm:cxn modelId="{7133B4A0-5C4B-445B-BDDA-82FA5A04F783}" srcId="{47EF6C25-7121-4737-9E03-D1471498D3B8}" destId="{DEABCC25-7AF1-47B9-98A7-B8635CED0A01}" srcOrd="0" destOrd="0" parTransId="{A8D84F6F-39A7-4DF2-A773-76C4AEED801D}" sibTransId="{4FEAA9BD-A582-46D4-A6A8-533E19FF81C8}"/>
    <dgm:cxn modelId="{2030847C-7765-48F4-8E6E-079112F54EED}" srcId="{47EF6C25-7121-4737-9E03-D1471498D3B8}" destId="{60C3263B-D44A-4EEF-9B26-CDE02127BEC9}" srcOrd="2" destOrd="0" parTransId="{D3354818-066E-4A1B-AD2A-795198BACABE}" sibTransId="{E01846C1-D766-4C8F-888B-5937F0C432BF}"/>
    <dgm:cxn modelId="{704F8024-E2DC-48E8-8E6F-633ADDC4D09D}" srcId="{47EF6C25-7121-4737-9E03-D1471498D3B8}" destId="{1D2C2745-E106-4126-878A-B9FCDF3FAB47}" srcOrd="1" destOrd="0" parTransId="{09D66F5B-FF21-4DFA-B805-662CB2994E68}" sibTransId="{6012C022-36EB-40DA-AE31-43E429C5E56F}"/>
    <dgm:cxn modelId="{3A7F7573-871D-4162-B0B9-9C41E093DE3B}" srcId="{47EF6C25-7121-4737-9E03-D1471498D3B8}" destId="{C984EB17-0A18-44AF-B9F0-B1772DEEEE6D}" srcOrd="3" destOrd="0" parTransId="{0D219546-AE08-46E6-AFF9-DA9C87DD8D36}" sibTransId="{C9975CC5-6FAF-40F4-B9A1-0ED39B9F20DC}"/>
    <dgm:cxn modelId="{A6755E0F-E9C0-4DBE-A916-09FD3BF22A29}" type="presOf" srcId="{DEABCC25-7AF1-47B9-98A7-B8635CED0A01}" destId="{D6E96491-B98C-4DB9-940A-1570D351CC5B}" srcOrd="0" destOrd="0" presId="urn:microsoft.com/office/officeart/2009/3/layout/StepUpProcess"/>
    <dgm:cxn modelId="{51ED6E1C-C366-4DF6-8EEA-1B1491954120}" type="presOf" srcId="{C984EB17-0A18-44AF-B9F0-B1772DEEEE6D}" destId="{2C9CF9AC-6ACC-4413-9D45-807997E66CF2}" srcOrd="0" destOrd="0" presId="urn:microsoft.com/office/officeart/2009/3/layout/StepUpProcess"/>
    <dgm:cxn modelId="{EC76D001-F5A3-4B9C-A5D4-C4357480B781}" type="presOf" srcId="{60C3263B-D44A-4EEF-9B26-CDE02127BEC9}" destId="{4C2A927B-35E9-4F5E-ACC2-A22433BF0F10}" srcOrd="0" destOrd="0" presId="urn:microsoft.com/office/officeart/2009/3/layout/StepUpProcess"/>
    <dgm:cxn modelId="{D564D990-5A6E-4DB7-A791-CC6FF67A1472}" type="presOf" srcId="{1D2C2745-E106-4126-878A-B9FCDF3FAB47}" destId="{F221BA69-CE4C-4CB1-A6A9-7D107ADEBDDE}" srcOrd="0" destOrd="0" presId="urn:microsoft.com/office/officeart/2009/3/layout/StepUpProcess"/>
    <dgm:cxn modelId="{FAD609F7-5494-4848-9FD7-3AD4EF3441C7}" type="presParOf" srcId="{4D697D5F-1AB4-4329-BEA4-AC5300C0CA0F}" destId="{4EE836BF-3BFB-4EA5-9411-1275C7484681}" srcOrd="0" destOrd="0" presId="urn:microsoft.com/office/officeart/2009/3/layout/StepUpProcess"/>
    <dgm:cxn modelId="{CB3137E5-A0E9-4A50-8F20-40DCF4294482}" type="presParOf" srcId="{4EE836BF-3BFB-4EA5-9411-1275C7484681}" destId="{C969C5F3-1ADA-4655-BE07-3271B314D59B}" srcOrd="0" destOrd="0" presId="urn:microsoft.com/office/officeart/2009/3/layout/StepUpProcess"/>
    <dgm:cxn modelId="{A3231A4F-4B4B-4600-8E84-3CA91C6DEE94}" type="presParOf" srcId="{4EE836BF-3BFB-4EA5-9411-1275C7484681}" destId="{D6E96491-B98C-4DB9-940A-1570D351CC5B}" srcOrd="1" destOrd="0" presId="urn:microsoft.com/office/officeart/2009/3/layout/StepUpProcess"/>
    <dgm:cxn modelId="{F2FFB753-08D8-4CA3-B4C9-C0319F04792A}" type="presParOf" srcId="{4EE836BF-3BFB-4EA5-9411-1275C7484681}" destId="{E4834424-F388-48EF-B6C3-0E4C6FE7AA47}" srcOrd="2" destOrd="0" presId="urn:microsoft.com/office/officeart/2009/3/layout/StepUpProcess"/>
    <dgm:cxn modelId="{37BB9528-F67A-4BCA-A06C-0D34F5A9EF35}" type="presParOf" srcId="{4D697D5F-1AB4-4329-BEA4-AC5300C0CA0F}" destId="{AEC13B22-3224-4E12-A581-D64E9947FF69}" srcOrd="1" destOrd="0" presId="urn:microsoft.com/office/officeart/2009/3/layout/StepUpProcess"/>
    <dgm:cxn modelId="{7776EB46-A3DC-43E1-854D-775CF311663F}" type="presParOf" srcId="{AEC13B22-3224-4E12-A581-D64E9947FF69}" destId="{A84B899A-856E-488B-95F4-250FABC54C05}" srcOrd="0" destOrd="0" presId="urn:microsoft.com/office/officeart/2009/3/layout/StepUpProcess"/>
    <dgm:cxn modelId="{6835652F-CA5E-45E8-91DF-D31B86E9D634}" type="presParOf" srcId="{4D697D5F-1AB4-4329-BEA4-AC5300C0CA0F}" destId="{7796F395-613A-4539-B1C6-0E3C1F00608B}" srcOrd="2" destOrd="0" presId="urn:microsoft.com/office/officeart/2009/3/layout/StepUpProcess"/>
    <dgm:cxn modelId="{1C1F0B9B-791A-4F85-ACE6-E54526CD5C9D}" type="presParOf" srcId="{7796F395-613A-4539-B1C6-0E3C1F00608B}" destId="{48874F39-FAF9-4D49-B162-04C4BCA7FE4E}" srcOrd="0" destOrd="0" presId="urn:microsoft.com/office/officeart/2009/3/layout/StepUpProcess"/>
    <dgm:cxn modelId="{0FCC1E7A-C7D9-4047-8FBB-5F21C0E28F2D}" type="presParOf" srcId="{7796F395-613A-4539-B1C6-0E3C1F00608B}" destId="{F221BA69-CE4C-4CB1-A6A9-7D107ADEBDDE}" srcOrd="1" destOrd="0" presId="urn:microsoft.com/office/officeart/2009/3/layout/StepUpProcess"/>
    <dgm:cxn modelId="{3BD0C37A-73DC-4F01-8965-631AAA8EE502}" type="presParOf" srcId="{7796F395-613A-4539-B1C6-0E3C1F00608B}" destId="{42D5C69A-A80E-4A10-B8A8-01D872F32A26}" srcOrd="2" destOrd="0" presId="urn:microsoft.com/office/officeart/2009/3/layout/StepUpProcess"/>
    <dgm:cxn modelId="{C84F62A3-4240-4B60-BEFD-D7045AB74C33}" type="presParOf" srcId="{4D697D5F-1AB4-4329-BEA4-AC5300C0CA0F}" destId="{9D76952D-82CF-46C8-8305-82F67C275C2A}" srcOrd="3" destOrd="0" presId="urn:microsoft.com/office/officeart/2009/3/layout/StepUpProcess"/>
    <dgm:cxn modelId="{95FBD212-D40C-4C8F-86FE-67214C105C3F}" type="presParOf" srcId="{9D76952D-82CF-46C8-8305-82F67C275C2A}" destId="{6DF04064-BAEE-4131-B6C1-3F8C45DB9736}" srcOrd="0" destOrd="0" presId="urn:microsoft.com/office/officeart/2009/3/layout/StepUpProcess"/>
    <dgm:cxn modelId="{404DFE71-3521-4716-9E85-7098E84D3111}" type="presParOf" srcId="{4D697D5F-1AB4-4329-BEA4-AC5300C0CA0F}" destId="{F19B4618-F2C0-403E-A43C-51D5D658A273}" srcOrd="4" destOrd="0" presId="urn:microsoft.com/office/officeart/2009/3/layout/StepUpProcess"/>
    <dgm:cxn modelId="{718BA1AE-59E7-4691-84F5-3FC809C8DF00}" type="presParOf" srcId="{F19B4618-F2C0-403E-A43C-51D5D658A273}" destId="{A75FC79C-77D6-418C-AEF5-3EB33331583C}" srcOrd="0" destOrd="0" presId="urn:microsoft.com/office/officeart/2009/3/layout/StepUpProcess"/>
    <dgm:cxn modelId="{588820AC-9551-467A-9A9C-559C517FA250}" type="presParOf" srcId="{F19B4618-F2C0-403E-A43C-51D5D658A273}" destId="{4C2A927B-35E9-4F5E-ACC2-A22433BF0F10}" srcOrd="1" destOrd="0" presId="urn:microsoft.com/office/officeart/2009/3/layout/StepUpProcess"/>
    <dgm:cxn modelId="{B41CA424-DDA7-49E2-AE03-5C736A083F08}" type="presParOf" srcId="{F19B4618-F2C0-403E-A43C-51D5D658A273}" destId="{12D2A3EF-14D6-43D9-8810-7D06D0E0D9A6}" srcOrd="2" destOrd="0" presId="urn:microsoft.com/office/officeart/2009/3/layout/StepUpProcess"/>
    <dgm:cxn modelId="{BD2D3BEA-D06C-4CDB-BDBE-6149490AC690}" type="presParOf" srcId="{4D697D5F-1AB4-4329-BEA4-AC5300C0CA0F}" destId="{F55A1A7A-61FC-4194-8BB6-6416F12CAF6B}" srcOrd="5" destOrd="0" presId="urn:microsoft.com/office/officeart/2009/3/layout/StepUpProcess"/>
    <dgm:cxn modelId="{C91D9E7A-C50B-4483-8482-4790E887B014}" type="presParOf" srcId="{F55A1A7A-61FC-4194-8BB6-6416F12CAF6B}" destId="{2B188C7A-03C5-48A7-85FF-BC745F960961}" srcOrd="0" destOrd="0" presId="urn:microsoft.com/office/officeart/2009/3/layout/StepUpProcess"/>
    <dgm:cxn modelId="{931B6FA3-4371-4FB4-9A5F-5547EB3BB262}" type="presParOf" srcId="{4D697D5F-1AB4-4329-BEA4-AC5300C0CA0F}" destId="{2C574F44-2FE3-4FE8-8B31-08A9CA54AE62}" srcOrd="6" destOrd="0" presId="urn:microsoft.com/office/officeart/2009/3/layout/StepUpProcess"/>
    <dgm:cxn modelId="{4B431250-0F20-40F7-94C4-55531EF0E91C}" type="presParOf" srcId="{2C574F44-2FE3-4FE8-8B31-08A9CA54AE62}" destId="{1D541B1C-60FC-44BF-81BD-70BF29E7E2A4}" srcOrd="0" destOrd="0" presId="urn:microsoft.com/office/officeart/2009/3/layout/StepUpProcess"/>
    <dgm:cxn modelId="{90877EEA-BA06-43BB-8E1D-A70F310E9125}" type="presParOf" srcId="{2C574F44-2FE3-4FE8-8B31-08A9CA54AE62}" destId="{2C9CF9AC-6ACC-4413-9D45-807997E66CF2}"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00053-2D72-E040-A2A8-8939571E6D7A}">
      <dsp:nvSpPr>
        <dsp:cNvPr id="0" name=""/>
        <dsp:cNvSpPr/>
      </dsp:nvSpPr>
      <dsp:spPr>
        <a:xfrm>
          <a:off x="3853" y="107442"/>
          <a:ext cx="1194540" cy="477816"/>
        </a:xfrm>
        <a:prstGeom prst="homePlate">
          <a:avLst/>
        </a:prstGeom>
        <a:gradFill rotWithShape="0">
          <a:gsLst>
            <a:gs pos="0">
              <a:schemeClr val="accent3">
                <a:shade val="80000"/>
                <a:hueOff val="0"/>
                <a:satOff val="0"/>
                <a:lumOff val="0"/>
                <a:alphaOff val="0"/>
                <a:tint val="100000"/>
                <a:shade val="100000"/>
                <a:satMod val="130000"/>
              </a:schemeClr>
            </a:gs>
            <a:gs pos="100000">
              <a:schemeClr val="accent3">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Awareness</a:t>
          </a:r>
          <a:endParaRPr lang="en-US" sz="1100" b="1" kern="1200" dirty="0"/>
        </a:p>
      </dsp:txBody>
      <dsp:txXfrm>
        <a:off x="3853" y="107442"/>
        <a:ext cx="1075086" cy="477816"/>
      </dsp:txXfrm>
    </dsp:sp>
    <dsp:sp modelId="{78A44814-BAA7-D147-ADCC-9E31F4772A1D}">
      <dsp:nvSpPr>
        <dsp:cNvPr id="0" name=""/>
        <dsp:cNvSpPr/>
      </dsp:nvSpPr>
      <dsp:spPr>
        <a:xfrm>
          <a:off x="959485" y="107442"/>
          <a:ext cx="1194540" cy="477816"/>
        </a:xfrm>
        <a:prstGeom prst="chevron">
          <a:avLst/>
        </a:prstGeom>
        <a:gradFill rotWithShape="0">
          <a:gsLst>
            <a:gs pos="0">
              <a:schemeClr val="accent3">
                <a:shade val="80000"/>
                <a:hueOff val="68402"/>
                <a:satOff val="-6975"/>
                <a:lumOff val="5702"/>
                <a:alphaOff val="0"/>
                <a:tint val="100000"/>
                <a:shade val="100000"/>
                <a:satMod val="130000"/>
              </a:schemeClr>
            </a:gs>
            <a:gs pos="100000">
              <a:schemeClr val="accent3">
                <a:shade val="80000"/>
                <a:hueOff val="68402"/>
                <a:satOff val="-6975"/>
                <a:lumOff val="570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Research</a:t>
          </a:r>
          <a:endParaRPr lang="en-US" sz="1100" b="1" kern="1200" dirty="0"/>
        </a:p>
      </dsp:txBody>
      <dsp:txXfrm>
        <a:off x="1198393" y="107442"/>
        <a:ext cx="716724" cy="477816"/>
      </dsp:txXfrm>
    </dsp:sp>
    <dsp:sp modelId="{DB227BED-42D3-BA46-B93D-8B0B05D3D70B}">
      <dsp:nvSpPr>
        <dsp:cNvPr id="0" name=""/>
        <dsp:cNvSpPr/>
      </dsp:nvSpPr>
      <dsp:spPr>
        <a:xfrm>
          <a:off x="1915117" y="107442"/>
          <a:ext cx="1194540" cy="477816"/>
        </a:xfrm>
        <a:prstGeom prst="chevron">
          <a:avLst/>
        </a:prstGeom>
        <a:gradFill rotWithShape="0">
          <a:gsLst>
            <a:gs pos="0">
              <a:schemeClr val="accent3">
                <a:shade val="80000"/>
                <a:hueOff val="136803"/>
                <a:satOff val="-13950"/>
                <a:lumOff val="11404"/>
                <a:alphaOff val="0"/>
                <a:tint val="100000"/>
                <a:shade val="100000"/>
                <a:satMod val="130000"/>
              </a:schemeClr>
            </a:gs>
            <a:gs pos="100000">
              <a:schemeClr val="accent3">
                <a:shade val="80000"/>
                <a:hueOff val="136803"/>
                <a:satOff val="-13950"/>
                <a:lumOff val="1140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Evaluate</a:t>
          </a:r>
          <a:endParaRPr lang="en-US" sz="1100" b="1" kern="1200" dirty="0"/>
        </a:p>
      </dsp:txBody>
      <dsp:txXfrm>
        <a:off x="2154025" y="107442"/>
        <a:ext cx="716724" cy="477816"/>
      </dsp:txXfrm>
    </dsp:sp>
    <dsp:sp modelId="{C08F713C-6E95-F34F-960E-E6C637AA9EFC}">
      <dsp:nvSpPr>
        <dsp:cNvPr id="0" name=""/>
        <dsp:cNvSpPr/>
      </dsp:nvSpPr>
      <dsp:spPr>
        <a:xfrm>
          <a:off x="2870749" y="107442"/>
          <a:ext cx="1194540" cy="477816"/>
        </a:xfrm>
        <a:prstGeom prst="chevron">
          <a:avLst/>
        </a:prstGeom>
        <a:gradFill rotWithShape="0">
          <a:gsLst>
            <a:gs pos="0">
              <a:schemeClr val="accent3">
                <a:shade val="80000"/>
                <a:hueOff val="205205"/>
                <a:satOff val="-20925"/>
                <a:lumOff val="17106"/>
                <a:alphaOff val="0"/>
                <a:tint val="100000"/>
                <a:shade val="100000"/>
                <a:satMod val="130000"/>
              </a:schemeClr>
            </a:gs>
            <a:gs pos="100000">
              <a:schemeClr val="accent3">
                <a:shade val="80000"/>
                <a:hueOff val="205205"/>
                <a:satOff val="-20925"/>
                <a:lumOff val="1710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Transact</a:t>
          </a:r>
          <a:endParaRPr lang="en-US" sz="1100" b="1" kern="1200" dirty="0"/>
        </a:p>
      </dsp:txBody>
      <dsp:txXfrm>
        <a:off x="3109657" y="107442"/>
        <a:ext cx="716724" cy="477816"/>
      </dsp:txXfrm>
    </dsp:sp>
    <dsp:sp modelId="{EF00D759-21F7-FD44-85F6-9E74C46D66C1}">
      <dsp:nvSpPr>
        <dsp:cNvPr id="0" name=""/>
        <dsp:cNvSpPr/>
      </dsp:nvSpPr>
      <dsp:spPr>
        <a:xfrm>
          <a:off x="3826381" y="107442"/>
          <a:ext cx="1194540" cy="477816"/>
        </a:xfrm>
        <a:prstGeom prst="chevron">
          <a:avLst/>
        </a:prstGeom>
        <a:gradFill rotWithShape="0">
          <a:gsLst>
            <a:gs pos="0">
              <a:schemeClr val="accent3">
                <a:shade val="80000"/>
                <a:hueOff val="273606"/>
                <a:satOff val="-27899"/>
                <a:lumOff val="22807"/>
                <a:alphaOff val="0"/>
                <a:tint val="100000"/>
                <a:shade val="100000"/>
                <a:satMod val="130000"/>
              </a:schemeClr>
            </a:gs>
            <a:gs pos="100000">
              <a:schemeClr val="accent3">
                <a:shade val="80000"/>
                <a:hueOff val="273606"/>
                <a:satOff val="-27899"/>
                <a:lumOff val="2280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Enjoy</a:t>
          </a:r>
          <a:endParaRPr lang="en-US" sz="1100" b="1" kern="1200" dirty="0"/>
        </a:p>
      </dsp:txBody>
      <dsp:txXfrm>
        <a:off x="4065289" y="107442"/>
        <a:ext cx="716724" cy="477816"/>
      </dsp:txXfrm>
    </dsp:sp>
    <dsp:sp modelId="{2E4F68DF-2787-4C4A-AD1B-073264019B1A}">
      <dsp:nvSpPr>
        <dsp:cNvPr id="0" name=""/>
        <dsp:cNvSpPr/>
      </dsp:nvSpPr>
      <dsp:spPr>
        <a:xfrm>
          <a:off x="4782013" y="107442"/>
          <a:ext cx="1194540" cy="477816"/>
        </a:xfrm>
        <a:prstGeom prst="chevron">
          <a:avLst/>
        </a:prstGeom>
        <a:gradFill rotWithShape="0">
          <a:gsLst>
            <a:gs pos="0">
              <a:schemeClr val="accent3">
                <a:shade val="80000"/>
                <a:hueOff val="342008"/>
                <a:satOff val="-34874"/>
                <a:lumOff val="28509"/>
                <a:alphaOff val="0"/>
                <a:tint val="100000"/>
                <a:shade val="100000"/>
                <a:satMod val="130000"/>
              </a:schemeClr>
            </a:gs>
            <a:gs pos="100000">
              <a:schemeClr val="accent3">
                <a:shade val="80000"/>
                <a:hueOff val="342008"/>
                <a:satOff val="-34874"/>
                <a:lumOff val="2850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Advocate</a:t>
          </a:r>
          <a:endParaRPr lang="en-US" sz="1100" b="1" kern="1200" dirty="0"/>
        </a:p>
      </dsp:txBody>
      <dsp:txXfrm>
        <a:off x="5020921" y="107442"/>
        <a:ext cx="716724" cy="477816"/>
      </dsp:txXfrm>
    </dsp:sp>
    <dsp:sp modelId="{7B42A973-2B52-344F-9620-14224658155E}">
      <dsp:nvSpPr>
        <dsp:cNvPr id="0" name=""/>
        <dsp:cNvSpPr/>
      </dsp:nvSpPr>
      <dsp:spPr>
        <a:xfrm>
          <a:off x="5737645" y="107442"/>
          <a:ext cx="1194540" cy="477816"/>
        </a:xfrm>
        <a:prstGeom prst="chevron">
          <a:avLst/>
        </a:prstGeom>
        <a:gradFill rotWithShape="0">
          <a:gsLst>
            <a:gs pos="0">
              <a:schemeClr val="accent3">
                <a:shade val="80000"/>
                <a:hueOff val="410409"/>
                <a:satOff val="-41849"/>
                <a:lumOff val="34211"/>
                <a:alphaOff val="0"/>
                <a:tint val="100000"/>
                <a:shade val="100000"/>
                <a:satMod val="130000"/>
              </a:schemeClr>
            </a:gs>
            <a:gs pos="100000">
              <a:schemeClr val="accent3">
                <a:shade val="80000"/>
                <a:hueOff val="410409"/>
                <a:satOff val="-41849"/>
                <a:lumOff val="34211"/>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Bond</a:t>
          </a:r>
          <a:endParaRPr lang="en-US" sz="1100" b="1" kern="1200" dirty="0"/>
        </a:p>
      </dsp:txBody>
      <dsp:txXfrm>
        <a:off x="5976553" y="107442"/>
        <a:ext cx="716724" cy="477816"/>
      </dsp:txXfrm>
    </dsp:sp>
    <dsp:sp modelId="{1FF5C520-A2C3-6C4E-BADF-22EBC0A4010A}">
      <dsp:nvSpPr>
        <dsp:cNvPr id="0" name=""/>
        <dsp:cNvSpPr/>
      </dsp:nvSpPr>
      <dsp:spPr>
        <a:xfrm>
          <a:off x="6693277" y="107442"/>
          <a:ext cx="1194540" cy="477816"/>
        </a:xfrm>
        <a:prstGeom prst="chevron">
          <a:avLst/>
        </a:prstGeom>
        <a:gradFill rotWithShape="0">
          <a:gsLst>
            <a:gs pos="0">
              <a:schemeClr val="accent3">
                <a:shade val="80000"/>
                <a:hueOff val="478811"/>
                <a:satOff val="-48824"/>
                <a:lumOff val="39913"/>
                <a:alphaOff val="0"/>
                <a:tint val="100000"/>
                <a:shade val="100000"/>
                <a:satMod val="130000"/>
              </a:schemeClr>
            </a:gs>
            <a:gs pos="100000">
              <a:schemeClr val="accent3">
                <a:shade val="80000"/>
                <a:hueOff val="478811"/>
                <a:satOff val="-48824"/>
                <a:lumOff val="3991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Repeat</a:t>
          </a:r>
          <a:endParaRPr lang="en-US" sz="1100" b="1" kern="1200" dirty="0"/>
        </a:p>
      </dsp:txBody>
      <dsp:txXfrm>
        <a:off x="6932185" y="107442"/>
        <a:ext cx="716724" cy="4778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53F41-045E-46C0-81B5-18570B5550E8}">
      <dsp:nvSpPr>
        <dsp:cNvPr id="0" name=""/>
        <dsp:cNvSpPr/>
      </dsp:nvSpPr>
      <dsp:spPr>
        <a:xfrm>
          <a:off x="2844800" y="1828800"/>
          <a:ext cx="2235200" cy="2235200"/>
        </a:xfrm>
        <a:prstGeom prst="gear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Media Buying</a:t>
          </a:r>
          <a:endParaRPr lang="en-US" sz="1600" kern="1200" dirty="0"/>
        </a:p>
      </dsp:txBody>
      <dsp:txXfrm>
        <a:off x="3294175" y="2352385"/>
        <a:ext cx="1336450" cy="1148939"/>
      </dsp:txXfrm>
    </dsp:sp>
    <dsp:sp modelId="{2D248479-6285-4D03-BA8E-BF8C52287729}">
      <dsp:nvSpPr>
        <dsp:cNvPr id="0" name=""/>
        <dsp:cNvSpPr/>
      </dsp:nvSpPr>
      <dsp:spPr>
        <a:xfrm>
          <a:off x="1544320" y="1300480"/>
          <a:ext cx="1625600" cy="1625600"/>
        </a:xfrm>
        <a:prstGeom prst="gear6">
          <a:avLst/>
        </a:prstGeom>
        <a:solidFill>
          <a:schemeClr val="accent3">
            <a:hueOff val="-1249502"/>
            <a:satOff val="-3787"/>
            <a:lumOff val="1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Strategy &amp; Insight</a:t>
          </a:r>
          <a:endParaRPr lang="en-US" sz="1600" kern="1200" dirty="0"/>
        </a:p>
      </dsp:txBody>
      <dsp:txXfrm>
        <a:off x="1953570" y="1712203"/>
        <a:ext cx="807100" cy="802154"/>
      </dsp:txXfrm>
    </dsp:sp>
    <dsp:sp modelId="{D86AEC14-3E4A-464A-9637-EB997F02C012}">
      <dsp:nvSpPr>
        <dsp:cNvPr id="0" name=""/>
        <dsp:cNvSpPr/>
      </dsp:nvSpPr>
      <dsp:spPr>
        <a:xfrm rot="20700000">
          <a:off x="2454821" y="178981"/>
          <a:ext cx="1592756" cy="1592756"/>
        </a:xfrm>
        <a:prstGeom prst="gear6">
          <a:avLst/>
        </a:prstGeom>
        <a:solidFill>
          <a:schemeClr val="accent3">
            <a:hueOff val="-2499003"/>
            <a:satOff val="-7574"/>
            <a:lumOff val="2470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Growth Services</a:t>
          </a:r>
          <a:endParaRPr lang="en-US" sz="1600" kern="1200" dirty="0"/>
        </a:p>
      </dsp:txBody>
      <dsp:txXfrm rot="-20700000">
        <a:off x="2804160" y="528320"/>
        <a:ext cx="894080" cy="894080"/>
      </dsp:txXfrm>
    </dsp:sp>
    <dsp:sp modelId="{2959F60B-DEB3-4782-BAFD-FE32848732BB}">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A75747-FB29-40E2-8017-96F0169AA86C}">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3">
            <a:hueOff val="-1249502"/>
            <a:satOff val="-3787"/>
            <a:lumOff val="1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F7B2E5-BB4B-4C99-AE28-75A75F35C64F}">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3">
            <a:hueOff val="-2499003"/>
            <a:satOff val="-7574"/>
            <a:lumOff val="2470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00053-2D72-E040-A2A8-8939571E6D7A}">
      <dsp:nvSpPr>
        <dsp:cNvPr id="0" name=""/>
        <dsp:cNvSpPr/>
      </dsp:nvSpPr>
      <dsp:spPr>
        <a:xfrm>
          <a:off x="2312" y="0"/>
          <a:ext cx="2319719" cy="419346"/>
        </a:xfrm>
        <a:prstGeom prst="homePlate">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Awareness</a:t>
          </a:r>
          <a:endParaRPr lang="en-US" sz="1100" b="1" kern="1200" dirty="0"/>
        </a:p>
      </dsp:txBody>
      <dsp:txXfrm>
        <a:off x="2312" y="0"/>
        <a:ext cx="2214883" cy="419346"/>
      </dsp:txXfrm>
    </dsp:sp>
    <dsp:sp modelId="{DB227BED-42D3-BA46-B93D-8B0B05D3D70B}">
      <dsp:nvSpPr>
        <dsp:cNvPr id="0" name=""/>
        <dsp:cNvSpPr/>
      </dsp:nvSpPr>
      <dsp:spPr>
        <a:xfrm>
          <a:off x="1858087" y="0"/>
          <a:ext cx="2319719" cy="419346"/>
        </a:xfrm>
        <a:prstGeom prst="chevron">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Evaluate</a:t>
          </a:r>
          <a:endParaRPr lang="en-US" sz="1100" b="1" kern="1200" dirty="0"/>
        </a:p>
      </dsp:txBody>
      <dsp:txXfrm>
        <a:off x="2067760" y="0"/>
        <a:ext cx="1900373" cy="419346"/>
      </dsp:txXfrm>
    </dsp:sp>
    <dsp:sp modelId="{C08F713C-6E95-F34F-960E-E6C637AA9EFC}">
      <dsp:nvSpPr>
        <dsp:cNvPr id="0" name=""/>
        <dsp:cNvSpPr/>
      </dsp:nvSpPr>
      <dsp:spPr>
        <a:xfrm>
          <a:off x="3713863" y="0"/>
          <a:ext cx="2319719" cy="419346"/>
        </a:xfrm>
        <a:prstGeom prst="chevron">
          <a:avLst/>
        </a:prstGeom>
        <a:gradFill rotWithShape="0">
          <a:gsLst>
            <a:gs pos="0">
              <a:schemeClr val="accent3">
                <a:shade val="80000"/>
                <a:hueOff val="319207"/>
                <a:satOff val="-32549"/>
                <a:lumOff val="26609"/>
                <a:alphaOff val="0"/>
                <a:tint val="100000"/>
                <a:shade val="100000"/>
                <a:satMod val="130000"/>
              </a:schemeClr>
            </a:gs>
            <a:gs pos="100000">
              <a:schemeClr val="accent3">
                <a:shade val="80000"/>
                <a:hueOff val="319207"/>
                <a:satOff val="-32549"/>
                <a:lumOff val="2660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Transact</a:t>
          </a:r>
          <a:endParaRPr lang="en-US" sz="1100" b="1" kern="1200" dirty="0"/>
        </a:p>
      </dsp:txBody>
      <dsp:txXfrm>
        <a:off x="3923536" y="0"/>
        <a:ext cx="1900373" cy="419346"/>
      </dsp:txXfrm>
    </dsp:sp>
    <dsp:sp modelId="{7B42A973-2B52-344F-9620-14224658155E}">
      <dsp:nvSpPr>
        <dsp:cNvPr id="0" name=""/>
        <dsp:cNvSpPr/>
      </dsp:nvSpPr>
      <dsp:spPr>
        <a:xfrm>
          <a:off x="5569639" y="0"/>
          <a:ext cx="2319719" cy="419346"/>
        </a:xfrm>
        <a:prstGeom prst="chevron">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Bond</a:t>
          </a:r>
          <a:endParaRPr lang="en-US" sz="1100" b="1" kern="1200" dirty="0"/>
        </a:p>
      </dsp:txBody>
      <dsp:txXfrm>
        <a:off x="5779312" y="0"/>
        <a:ext cx="1900373" cy="419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00053-2D72-E040-A2A8-8939571E6D7A}">
      <dsp:nvSpPr>
        <dsp:cNvPr id="0" name=""/>
        <dsp:cNvSpPr/>
      </dsp:nvSpPr>
      <dsp:spPr>
        <a:xfrm>
          <a:off x="2156" y="0"/>
          <a:ext cx="2163707" cy="390882"/>
        </a:xfrm>
        <a:prstGeom prst="homePlate">
          <a:avLst/>
        </a:prstGeom>
        <a:gradFill rotWithShape="0">
          <a:gsLst>
            <a:gs pos="0">
              <a:schemeClr val="accent3">
                <a:shade val="80000"/>
                <a:hueOff val="0"/>
                <a:satOff val="0"/>
                <a:lumOff val="0"/>
                <a:alphaOff val="0"/>
                <a:tint val="100000"/>
                <a:shade val="100000"/>
                <a:satMod val="130000"/>
              </a:schemeClr>
            </a:gs>
            <a:gs pos="100000">
              <a:schemeClr val="accent3">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Awareness</a:t>
          </a:r>
          <a:endParaRPr lang="en-US" sz="1100" b="1" kern="1200" dirty="0"/>
        </a:p>
      </dsp:txBody>
      <dsp:txXfrm>
        <a:off x="2156" y="0"/>
        <a:ext cx="2065987" cy="390882"/>
      </dsp:txXfrm>
    </dsp:sp>
    <dsp:sp modelId="{DB227BED-42D3-BA46-B93D-8B0B05D3D70B}">
      <dsp:nvSpPr>
        <dsp:cNvPr id="0" name=""/>
        <dsp:cNvSpPr/>
      </dsp:nvSpPr>
      <dsp:spPr>
        <a:xfrm>
          <a:off x="1733122" y="0"/>
          <a:ext cx="2163707" cy="390882"/>
        </a:xfrm>
        <a:prstGeom prst="chevron">
          <a:avLst/>
        </a:prstGeom>
        <a:gradFill rotWithShape="0">
          <a:gsLst>
            <a:gs pos="0">
              <a:schemeClr val="accent3">
                <a:shade val="80000"/>
                <a:hueOff val="159604"/>
                <a:satOff val="-16275"/>
                <a:lumOff val="13304"/>
                <a:alphaOff val="0"/>
                <a:tint val="100000"/>
                <a:shade val="100000"/>
                <a:satMod val="130000"/>
              </a:schemeClr>
            </a:gs>
            <a:gs pos="100000">
              <a:schemeClr val="accent3">
                <a:shade val="80000"/>
                <a:hueOff val="159604"/>
                <a:satOff val="-16275"/>
                <a:lumOff val="1330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Evaluate</a:t>
          </a:r>
          <a:endParaRPr lang="en-US" sz="1100" b="1" kern="1200" dirty="0"/>
        </a:p>
      </dsp:txBody>
      <dsp:txXfrm>
        <a:off x="1928563" y="0"/>
        <a:ext cx="1772825" cy="390882"/>
      </dsp:txXfrm>
    </dsp:sp>
    <dsp:sp modelId="{C08F713C-6E95-F34F-960E-E6C637AA9EFC}">
      <dsp:nvSpPr>
        <dsp:cNvPr id="0" name=""/>
        <dsp:cNvSpPr/>
      </dsp:nvSpPr>
      <dsp:spPr>
        <a:xfrm>
          <a:off x="3464088" y="0"/>
          <a:ext cx="2163707" cy="390882"/>
        </a:xfrm>
        <a:prstGeom prst="chevron">
          <a:avLst/>
        </a:prstGeom>
        <a:gradFill rotWithShape="0">
          <a:gsLst>
            <a:gs pos="0">
              <a:schemeClr val="accent3">
                <a:shade val="80000"/>
                <a:hueOff val="319207"/>
                <a:satOff val="-32549"/>
                <a:lumOff val="26609"/>
                <a:alphaOff val="0"/>
                <a:tint val="100000"/>
                <a:shade val="100000"/>
                <a:satMod val="130000"/>
              </a:schemeClr>
            </a:gs>
            <a:gs pos="100000">
              <a:schemeClr val="accent3">
                <a:shade val="80000"/>
                <a:hueOff val="319207"/>
                <a:satOff val="-32549"/>
                <a:lumOff val="2660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Transact</a:t>
          </a:r>
          <a:endParaRPr lang="en-US" sz="1100" b="1" kern="1200" dirty="0"/>
        </a:p>
      </dsp:txBody>
      <dsp:txXfrm>
        <a:off x="3659529" y="0"/>
        <a:ext cx="1772825" cy="390882"/>
      </dsp:txXfrm>
    </dsp:sp>
    <dsp:sp modelId="{6E8E6730-3CB6-9946-85DC-4118AA826BB7}">
      <dsp:nvSpPr>
        <dsp:cNvPr id="0" name=""/>
        <dsp:cNvSpPr/>
      </dsp:nvSpPr>
      <dsp:spPr>
        <a:xfrm>
          <a:off x="5195054" y="0"/>
          <a:ext cx="2163707" cy="390882"/>
        </a:xfrm>
        <a:prstGeom prst="chevron">
          <a:avLst/>
        </a:prstGeom>
        <a:gradFill rotWithShape="0">
          <a:gsLst>
            <a:gs pos="0">
              <a:schemeClr val="accent3">
                <a:shade val="80000"/>
                <a:hueOff val="478811"/>
                <a:satOff val="-48824"/>
                <a:lumOff val="39913"/>
                <a:alphaOff val="0"/>
                <a:tint val="100000"/>
                <a:shade val="100000"/>
                <a:satMod val="130000"/>
              </a:schemeClr>
            </a:gs>
            <a:gs pos="100000">
              <a:schemeClr val="accent3">
                <a:shade val="80000"/>
                <a:hueOff val="478811"/>
                <a:satOff val="-48824"/>
                <a:lumOff val="3991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Bond</a:t>
          </a:r>
          <a:endParaRPr lang="en-US" sz="1100" b="1" kern="1200" dirty="0"/>
        </a:p>
      </dsp:txBody>
      <dsp:txXfrm>
        <a:off x="5390495" y="0"/>
        <a:ext cx="1772825" cy="3908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00053-2D72-E040-A2A8-8939571E6D7A}">
      <dsp:nvSpPr>
        <dsp:cNvPr id="0" name=""/>
        <dsp:cNvSpPr/>
      </dsp:nvSpPr>
      <dsp:spPr>
        <a:xfrm>
          <a:off x="2156" y="0"/>
          <a:ext cx="2163707" cy="390882"/>
        </a:xfrm>
        <a:prstGeom prst="homePlate">
          <a:avLst/>
        </a:prstGeom>
        <a:gradFill rotWithShape="0">
          <a:gsLst>
            <a:gs pos="0">
              <a:schemeClr val="accent3">
                <a:shade val="80000"/>
                <a:hueOff val="0"/>
                <a:satOff val="0"/>
                <a:lumOff val="0"/>
                <a:alphaOff val="0"/>
                <a:tint val="100000"/>
                <a:shade val="100000"/>
                <a:satMod val="130000"/>
              </a:schemeClr>
            </a:gs>
            <a:gs pos="100000">
              <a:schemeClr val="accent3">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Awareness</a:t>
          </a:r>
          <a:endParaRPr lang="en-US" sz="1100" b="1" kern="1200" dirty="0"/>
        </a:p>
      </dsp:txBody>
      <dsp:txXfrm>
        <a:off x="2156" y="0"/>
        <a:ext cx="2065987" cy="390882"/>
      </dsp:txXfrm>
    </dsp:sp>
    <dsp:sp modelId="{DB227BED-42D3-BA46-B93D-8B0B05D3D70B}">
      <dsp:nvSpPr>
        <dsp:cNvPr id="0" name=""/>
        <dsp:cNvSpPr/>
      </dsp:nvSpPr>
      <dsp:spPr>
        <a:xfrm>
          <a:off x="1733122" y="0"/>
          <a:ext cx="2163707" cy="390882"/>
        </a:xfrm>
        <a:prstGeom prst="chevron">
          <a:avLst/>
        </a:prstGeom>
        <a:gradFill rotWithShape="0">
          <a:gsLst>
            <a:gs pos="0">
              <a:schemeClr val="accent3">
                <a:shade val="80000"/>
                <a:hueOff val="159604"/>
                <a:satOff val="-16275"/>
                <a:lumOff val="13304"/>
                <a:alphaOff val="0"/>
                <a:tint val="100000"/>
                <a:shade val="100000"/>
                <a:satMod val="130000"/>
              </a:schemeClr>
            </a:gs>
            <a:gs pos="100000">
              <a:schemeClr val="accent3">
                <a:shade val="80000"/>
                <a:hueOff val="159604"/>
                <a:satOff val="-16275"/>
                <a:lumOff val="1330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Evaluate</a:t>
          </a:r>
          <a:endParaRPr lang="en-US" sz="1100" b="1" kern="1200" dirty="0"/>
        </a:p>
      </dsp:txBody>
      <dsp:txXfrm>
        <a:off x="1928563" y="0"/>
        <a:ext cx="1772825" cy="390882"/>
      </dsp:txXfrm>
    </dsp:sp>
    <dsp:sp modelId="{C08F713C-6E95-F34F-960E-E6C637AA9EFC}">
      <dsp:nvSpPr>
        <dsp:cNvPr id="0" name=""/>
        <dsp:cNvSpPr/>
      </dsp:nvSpPr>
      <dsp:spPr>
        <a:xfrm>
          <a:off x="3464088" y="0"/>
          <a:ext cx="2163707" cy="390882"/>
        </a:xfrm>
        <a:prstGeom prst="chevron">
          <a:avLst/>
        </a:prstGeom>
        <a:gradFill rotWithShape="0">
          <a:gsLst>
            <a:gs pos="0">
              <a:schemeClr val="accent3">
                <a:shade val="80000"/>
                <a:hueOff val="319207"/>
                <a:satOff val="-32549"/>
                <a:lumOff val="26609"/>
                <a:alphaOff val="0"/>
                <a:tint val="100000"/>
                <a:shade val="100000"/>
                <a:satMod val="130000"/>
              </a:schemeClr>
            </a:gs>
            <a:gs pos="100000">
              <a:schemeClr val="accent3">
                <a:shade val="80000"/>
                <a:hueOff val="319207"/>
                <a:satOff val="-32549"/>
                <a:lumOff val="2660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Transact</a:t>
          </a:r>
          <a:endParaRPr lang="en-US" sz="1100" b="1" kern="1200" dirty="0"/>
        </a:p>
      </dsp:txBody>
      <dsp:txXfrm>
        <a:off x="3659529" y="0"/>
        <a:ext cx="1772825" cy="390882"/>
      </dsp:txXfrm>
    </dsp:sp>
    <dsp:sp modelId="{6E8E6730-3CB6-9946-85DC-4118AA826BB7}">
      <dsp:nvSpPr>
        <dsp:cNvPr id="0" name=""/>
        <dsp:cNvSpPr/>
      </dsp:nvSpPr>
      <dsp:spPr>
        <a:xfrm>
          <a:off x="5195054" y="0"/>
          <a:ext cx="2163707" cy="390882"/>
        </a:xfrm>
        <a:prstGeom prst="chevron">
          <a:avLst/>
        </a:prstGeom>
        <a:gradFill rotWithShape="0">
          <a:gsLst>
            <a:gs pos="0">
              <a:schemeClr val="accent3">
                <a:shade val="80000"/>
                <a:hueOff val="478811"/>
                <a:satOff val="-48824"/>
                <a:lumOff val="39913"/>
                <a:alphaOff val="0"/>
                <a:tint val="100000"/>
                <a:shade val="100000"/>
                <a:satMod val="130000"/>
              </a:schemeClr>
            </a:gs>
            <a:gs pos="100000">
              <a:schemeClr val="accent3">
                <a:shade val="80000"/>
                <a:hueOff val="478811"/>
                <a:satOff val="-48824"/>
                <a:lumOff val="3991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Bond</a:t>
          </a:r>
          <a:endParaRPr lang="en-US" sz="1100" b="1" kern="1200" dirty="0"/>
        </a:p>
      </dsp:txBody>
      <dsp:txXfrm>
        <a:off x="5390495" y="0"/>
        <a:ext cx="1772825" cy="39088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00053-2D72-E040-A2A8-8939571E6D7A}">
      <dsp:nvSpPr>
        <dsp:cNvPr id="0" name=""/>
        <dsp:cNvSpPr/>
      </dsp:nvSpPr>
      <dsp:spPr>
        <a:xfrm>
          <a:off x="2156" y="0"/>
          <a:ext cx="2163707" cy="390882"/>
        </a:xfrm>
        <a:prstGeom prst="homePlate">
          <a:avLst/>
        </a:prstGeom>
        <a:gradFill rotWithShape="0">
          <a:gsLst>
            <a:gs pos="0">
              <a:schemeClr val="accent3">
                <a:shade val="80000"/>
                <a:hueOff val="0"/>
                <a:satOff val="0"/>
                <a:lumOff val="0"/>
                <a:alphaOff val="0"/>
                <a:tint val="100000"/>
                <a:shade val="100000"/>
                <a:satMod val="130000"/>
              </a:schemeClr>
            </a:gs>
            <a:gs pos="100000">
              <a:schemeClr val="accent3">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8674"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Awareness</a:t>
          </a:r>
          <a:endParaRPr lang="en-US" sz="1100" b="1" kern="1200" dirty="0"/>
        </a:p>
      </dsp:txBody>
      <dsp:txXfrm>
        <a:off x="2156" y="0"/>
        <a:ext cx="2065987" cy="390882"/>
      </dsp:txXfrm>
    </dsp:sp>
    <dsp:sp modelId="{DB227BED-42D3-BA46-B93D-8B0B05D3D70B}">
      <dsp:nvSpPr>
        <dsp:cNvPr id="0" name=""/>
        <dsp:cNvSpPr/>
      </dsp:nvSpPr>
      <dsp:spPr>
        <a:xfrm>
          <a:off x="1733122" y="0"/>
          <a:ext cx="2163707" cy="390882"/>
        </a:xfrm>
        <a:prstGeom prst="chevron">
          <a:avLst/>
        </a:prstGeom>
        <a:gradFill rotWithShape="0">
          <a:gsLst>
            <a:gs pos="0">
              <a:schemeClr val="accent3">
                <a:shade val="80000"/>
                <a:hueOff val="159604"/>
                <a:satOff val="-16275"/>
                <a:lumOff val="13304"/>
                <a:alphaOff val="0"/>
                <a:tint val="100000"/>
                <a:shade val="100000"/>
                <a:satMod val="130000"/>
              </a:schemeClr>
            </a:gs>
            <a:gs pos="100000">
              <a:schemeClr val="accent3">
                <a:shade val="80000"/>
                <a:hueOff val="159604"/>
                <a:satOff val="-16275"/>
                <a:lumOff val="13304"/>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Evaluate</a:t>
          </a:r>
          <a:endParaRPr lang="en-US" sz="1100" b="1" kern="1200" dirty="0"/>
        </a:p>
      </dsp:txBody>
      <dsp:txXfrm>
        <a:off x="1928563" y="0"/>
        <a:ext cx="1772825" cy="390882"/>
      </dsp:txXfrm>
    </dsp:sp>
    <dsp:sp modelId="{C08F713C-6E95-F34F-960E-E6C637AA9EFC}">
      <dsp:nvSpPr>
        <dsp:cNvPr id="0" name=""/>
        <dsp:cNvSpPr/>
      </dsp:nvSpPr>
      <dsp:spPr>
        <a:xfrm>
          <a:off x="3464088" y="0"/>
          <a:ext cx="2163707" cy="390882"/>
        </a:xfrm>
        <a:prstGeom prst="chevron">
          <a:avLst/>
        </a:prstGeom>
        <a:gradFill rotWithShape="0">
          <a:gsLst>
            <a:gs pos="0">
              <a:schemeClr val="accent3">
                <a:shade val="80000"/>
                <a:hueOff val="319207"/>
                <a:satOff val="-32549"/>
                <a:lumOff val="26609"/>
                <a:alphaOff val="0"/>
                <a:tint val="100000"/>
                <a:shade val="100000"/>
                <a:satMod val="130000"/>
              </a:schemeClr>
            </a:gs>
            <a:gs pos="100000">
              <a:schemeClr val="accent3">
                <a:shade val="80000"/>
                <a:hueOff val="319207"/>
                <a:satOff val="-32549"/>
                <a:lumOff val="26609"/>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Transact</a:t>
          </a:r>
          <a:endParaRPr lang="en-US" sz="1100" b="1" kern="1200" dirty="0"/>
        </a:p>
      </dsp:txBody>
      <dsp:txXfrm>
        <a:off x="3659529" y="0"/>
        <a:ext cx="1772825" cy="390882"/>
      </dsp:txXfrm>
    </dsp:sp>
    <dsp:sp modelId="{6E8E6730-3CB6-9946-85DC-4118AA826BB7}">
      <dsp:nvSpPr>
        <dsp:cNvPr id="0" name=""/>
        <dsp:cNvSpPr/>
      </dsp:nvSpPr>
      <dsp:spPr>
        <a:xfrm>
          <a:off x="5195054" y="0"/>
          <a:ext cx="2163707" cy="390882"/>
        </a:xfrm>
        <a:prstGeom prst="chevron">
          <a:avLst/>
        </a:prstGeom>
        <a:gradFill rotWithShape="0">
          <a:gsLst>
            <a:gs pos="0">
              <a:schemeClr val="accent3">
                <a:shade val="80000"/>
                <a:hueOff val="478811"/>
                <a:satOff val="-48824"/>
                <a:lumOff val="39913"/>
                <a:alphaOff val="0"/>
                <a:tint val="100000"/>
                <a:shade val="100000"/>
                <a:satMod val="130000"/>
              </a:schemeClr>
            </a:gs>
            <a:gs pos="100000">
              <a:schemeClr val="accent3">
                <a:shade val="80000"/>
                <a:hueOff val="478811"/>
                <a:satOff val="-48824"/>
                <a:lumOff val="3991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006" tIns="29337" rIns="14669" bIns="29337" numCol="1" spcCol="1270" anchor="ctr" anchorCtr="0">
          <a:noAutofit/>
        </a:bodyPr>
        <a:lstStyle/>
        <a:p>
          <a:pPr lvl="0" algn="ctr" defTabSz="488950">
            <a:lnSpc>
              <a:spcPct val="90000"/>
            </a:lnSpc>
            <a:spcBef>
              <a:spcPct val="0"/>
            </a:spcBef>
            <a:spcAft>
              <a:spcPct val="35000"/>
            </a:spcAft>
          </a:pPr>
          <a:r>
            <a:rPr lang="en-US" sz="1100" b="1" kern="1200" dirty="0" smtClean="0"/>
            <a:t>Bond</a:t>
          </a:r>
          <a:endParaRPr lang="en-US" sz="1100" b="1" kern="1200" dirty="0"/>
        </a:p>
      </dsp:txBody>
      <dsp:txXfrm>
        <a:off x="5390495" y="0"/>
        <a:ext cx="1772825" cy="3908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9C5F3-1ADA-4655-BE07-3271B314D59B}">
      <dsp:nvSpPr>
        <dsp:cNvPr id="0" name=""/>
        <dsp:cNvSpPr/>
      </dsp:nvSpPr>
      <dsp:spPr>
        <a:xfrm rot="5400000">
          <a:off x="281763" y="1700776"/>
          <a:ext cx="848477" cy="1411847"/>
        </a:xfrm>
        <a:prstGeom prst="corner">
          <a:avLst>
            <a:gd name="adj1" fmla="val 16120"/>
            <a:gd name="adj2" fmla="val 16110"/>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E96491-B98C-4DB9-940A-1570D351CC5B}">
      <dsp:nvSpPr>
        <dsp:cNvPr id="0" name=""/>
        <dsp:cNvSpPr/>
      </dsp:nvSpPr>
      <dsp:spPr>
        <a:xfrm>
          <a:off x="140131" y="2122614"/>
          <a:ext cx="1274623" cy="111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Optimize Media Channels</a:t>
          </a:r>
          <a:endParaRPr lang="en-US" sz="1600" kern="1200" dirty="0"/>
        </a:p>
      </dsp:txBody>
      <dsp:txXfrm>
        <a:off x="140131" y="2122614"/>
        <a:ext cx="1274623" cy="1117282"/>
      </dsp:txXfrm>
    </dsp:sp>
    <dsp:sp modelId="{E4834424-F388-48EF-B6C3-0E4C6FE7AA47}">
      <dsp:nvSpPr>
        <dsp:cNvPr id="0" name=""/>
        <dsp:cNvSpPr/>
      </dsp:nvSpPr>
      <dsp:spPr>
        <a:xfrm>
          <a:off x="1174260" y="1596834"/>
          <a:ext cx="240495" cy="240495"/>
        </a:xfrm>
        <a:prstGeom prst="triangle">
          <a:avLst>
            <a:gd name="adj" fmla="val 100000"/>
          </a:avLst>
        </a:prstGeom>
        <a:solidFill>
          <a:schemeClr val="accent2">
            <a:hueOff val="1662394"/>
            <a:satOff val="-6447"/>
            <a:lumOff val="-4085"/>
            <a:alphaOff val="0"/>
          </a:schemeClr>
        </a:solidFill>
        <a:ln w="25400" cap="flat" cmpd="sng" algn="ctr">
          <a:solidFill>
            <a:schemeClr val="accent2">
              <a:hueOff val="1662394"/>
              <a:satOff val="-6447"/>
              <a:lumOff val="-408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874F39-FAF9-4D49-B162-04C4BCA7FE4E}">
      <dsp:nvSpPr>
        <dsp:cNvPr id="0" name=""/>
        <dsp:cNvSpPr/>
      </dsp:nvSpPr>
      <dsp:spPr>
        <a:xfrm rot="5400000">
          <a:off x="1842152" y="1314656"/>
          <a:ext cx="848477" cy="1411847"/>
        </a:xfrm>
        <a:prstGeom prst="corner">
          <a:avLst>
            <a:gd name="adj1" fmla="val 16120"/>
            <a:gd name="adj2" fmla="val 16110"/>
          </a:avLst>
        </a:prstGeom>
        <a:solidFill>
          <a:schemeClr val="accent2">
            <a:hueOff val="3324788"/>
            <a:satOff val="-12895"/>
            <a:lumOff val="-8170"/>
            <a:alphaOff val="0"/>
          </a:schemeClr>
        </a:solidFill>
        <a:ln w="25400" cap="flat" cmpd="sng" algn="ctr">
          <a:solidFill>
            <a:schemeClr val="accent2">
              <a:hueOff val="3324788"/>
              <a:satOff val="-12895"/>
              <a:lumOff val="-81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21BA69-CE4C-4CB1-A6A9-7D107ADEBDDE}">
      <dsp:nvSpPr>
        <dsp:cNvPr id="0" name=""/>
        <dsp:cNvSpPr/>
      </dsp:nvSpPr>
      <dsp:spPr>
        <a:xfrm>
          <a:off x="1700520" y="1736495"/>
          <a:ext cx="1274623" cy="111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Optimize Analytics and CRO</a:t>
          </a:r>
          <a:endParaRPr lang="en-US" sz="1600" kern="1200" dirty="0"/>
        </a:p>
      </dsp:txBody>
      <dsp:txXfrm>
        <a:off x="1700520" y="1736495"/>
        <a:ext cx="1274623" cy="1117282"/>
      </dsp:txXfrm>
    </dsp:sp>
    <dsp:sp modelId="{42D5C69A-A80E-4A10-B8A8-01D872F32A26}">
      <dsp:nvSpPr>
        <dsp:cNvPr id="0" name=""/>
        <dsp:cNvSpPr/>
      </dsp:nvSpPr>
      <dsp:spPr>
        <a:xfrm>
          <a:off x="2734649" y="1210715"/>
          <a:ext cx="240495" cy="240495"/>
        </a:xfrm>
        <a:prstGeom prst="triangle">
          <a:avLst>
            <a:gd name="adj" fmla="val 100000"/>
          </a:avLst>
        </a:prstGeom>
        <a:solidFill>
          <a:schemeClr val="accent2">
            <a:hueOff val="4987182"/>
            <a:satOff val="-19342"/>
            <a:lumOff val="-12255"/>
            <a:alphaOff val="0"/>
          </a:schemeClr>
        </a:solidFill>
        <a:ln w="25400" cap="flat" cmpd="sng" algn="ctr">
          <a:solidFill>
            <a:schemeClr val="accent2">
              <a:hueOff val="4987182"/>
              <a:satOff val="-19342"/>
              <a:lumOff val="-122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5FC79C-77D6-418C-AEF5-3EB33331583C}">
      <dsp:nvSpPr>
        <dsp:cNvPr id="0" name=""/>
        <dsp:cNvSpPr/>
      </dsp:nvSpPr>
      <dsp:spPr>
        <a:xfrm rot="5400000">
          <a:off x="3402540" y="928537"/>
          <a:ext cx="848477" cy="1411847"/>
        </a:xfrm>
        <a:prstGeom prst="corner">
          <a:avLst>
            <a:gd name="adj1" fmla="val 16120"/>
            <a:gd name="adj2" fmla="val 16110"/>
          </a:avLst>
        </a:prstGeom>
        <a:solidFill>
          <a:schemeClr val="accent2">
            <a:hueOff val="6649577"/>
            <a:satOff val="-25790"/>
            <a:lumOff val="-16339"/>
            <a:alphaOff val="0"/>
          </a:schemeClr>
        </a:solidFill>
        <a:ln w="25400" cap="flat" cmpd="sng" algn="ctr">
          <a:solidFill>
            <a:schemeClr val="accent2">
              <a:hueOff val="6649577"/>
              <a:satOff val="-25790"/>
              <a:lumOff val="-163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2A927B-35E9-4F5E-ACC2-A22433BF0F10}">
      <dsp:nvSpPr>
        <dsp:cNvPr id="0" name=""/>
        <dsp:cNvSpPr/>
      </dsp:nvSpPr>
      <dsp:spPr>
        <a:xfrm>
          <a:off x="3260908" y="1350375"/>
          <a:ext cx="1274623" cy="111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Strategic Growth Assessment</a:t>
          </a:r>
          <a:endParaRPr lang="en-US" sz="1600" kern="1200" dirty="0"/>
        </a:p>
      </dsp:txBody>
      <dsp:txXfrm>
        <a:off x="3260908" y="1350375"/>
        <a:ext cx="1274623" cy="1117282"/>
      </dsp:txXfrm>
    </dsp:sp>
    <dsp:sp modelId="{12D2A3EF-14D6-43D9-8810-7D06D0E0D9A6}">
      <dsp:nvSpPr>
        <dsp:cNvPr id="0" name=""/>
        <dsp:cNvSpPr/>
      </dsp:nvSpPr>
      <dsp:spPr>
        <a:xfrm>
          <a:off x="4295037" y="824595"/>
          <a:ext cx="240495" cy="240495"/>
        </a:xfrm>
        <a:prstGeom prst="triangle">
          <a:avLst>
            <a:gd name="adj" fmla="val 100000"/>
          </a:avLst>
        </a:prstGeom>
        <a:solidFill>
          <a:schemeClr val="accent2">
            <a:hueOff val="8311970"/>
            <a:satOff val="-32237"/>
            <a:lumOff val="-20424"/>
            <a:alphaOff val="0"/>
          </a:schemeClr>
        </a:solidFill>
        <a:ln w="25400" cap="flat" cmpd="sng" algn="ctr">
          <a:solidFill>
            <a:schemeClr val="accent2">
              <a:hueOff val="8311970"/>
              <a:satOff val="-32237"/>
              <a:lumOff val="-204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541B1C-60FC-44BF-81BD-70BF29E7E2A4}">
      <dsp:nvSpPr>
        <dsp:cNvPr id="0" name=""/>
        <dsp:cNvSpPr/>
      </dsp:nvSpPr>
      <dsp:spPr>
        <a:xfrm rot="5400000">
          <a:off x="4962929" y="542417"/>
          <a:ext cx="848477" cy="1411847"/>
        </a:xfrm>
        <a:prstGeom prst="corner">
          <a:avLst>
            <a:gd name="adj1" fmla="val 16120"/>
            <a:gd name="adj2" fmla="val 16110"/>
          </a:avLst>
        </a:prstGeom>
        <a:solidFill>
          <a:schemeClr val="accent2">
            <a:hueOff val="9974365"/>
            <a:satOff val="-38685"/>
            <a:lumOff val="-24509"/>
            <a:alphaOff val="0"/>
          </a:schemeClr>
        </a:solidFill>
        <a:ln w="25400" cap="flat" cmpd="sng" algn="ctr">
          <a:solidFill>
            <a:schemeClr val="accent2">
              <a:hueOff val="9974365"/>
              <a:satOff val="-38685"/>
              <a:lumOff val="-245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9CF9AC-6ACC-4413-9D45-807997E66CF2}">
      <dsp:nvSpPr>
        <dsp:cNvPr id="0" name=""/>
        <dsp:cNvSpPr/>
      </dsp:nvSpPr>
      <dsp:spPr>
        <a:xfrm>
          <a:off x="4821297" y="964255"/>
          <a:ext cx="1274623" cy="111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t>Implement CAM</a:t>
          </a:r>
          <a:endParaRPr lang="en-US" sz="1600" kern="1200" dirty="0"/>
        </a:p>
      </dsp:txBody>
      <dsp:txXfrm>
        <a:off x="4821297" y="964255"/>
        <a:ext cx="1274623" cy="1117282"/>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7EF61-9525-45A5-8AE6-7AB73C32BE6B}" type="datetimeFigureOut">
              <a:rPr lang="en-US" smtClean="0"/>
              <a:t>4/28/2016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B1E8A-8BEE-4ABD-AFE6-272472DFF6F2}" type="slidenum">
              <a:rPr lang="en-US" smtClean="0"/>
              <a:t>‹#›</a:t>
            </a:fld>
            <a:endParaRPr lang="en-US"/>
          </a:p>
        </p:txBody>
      </p:sp>
    </p:spTree>
    <p:extLst>
      <p:ext uri="{BB962C8B-B14F-4D97-AF65-F5344CB8AC3E}">
        <p14:creationId xmlns:p14="http://schemas.microsoft.com/office/powerpoint/2010/main" val="4147376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B1E8A-8BEE-4ABD-AFE6-272472DFF6F2}" type="slidenum">
              <a:rPr lang="en-US" smtClean="0"/>
              <a:t>3</a:t>
            </a:fld>
            <a:endParaRPr lang="en-US"/>
          </a:p>
        </p:txBody>
      </p:sp>
    </p:spTree>
    <p:extLst>
      <p:ext uri="{BB962C8B-B14F-4D97-AF65-F5344CB8AC3E}">
        <p14:creationId xmlns:p14="http://schemas.microsoft.com/office/powerpoint/2010/main" val="224563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B1E8A-8BEE-4ABD-AFE6-272472DFF6F2}" type="slidenum">
              <a:rPr lang="en-US" smtClean="0"/>
              <a:t>10</a:t>
            </a:fld>
            <a:endParaRPr lang="en-US"/>
          </a:p>
        </p:txBody>
      </p:sp>
    </p:spTree>
    <p:extLst>
      <p:ext uri="{BB962C8B-B14F-4D97-AF65-F5344CB8AC3E}">
        <p14:creationId xmlns:p14="http://schemas.microsoft.com/office/powerpoint/2010/main" val="3893585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bringing it all together into a single product/offering.</a:t>
            </a:r>
            <a:r>
              <a:rPr lang="en-US" baseline="0" dirty="0" smtClean="0"/>
              <a:t> This will represent the sum of what we do for clients. This is how it works/flows together. </a:t>
            </a:r>
            <a:endParaRPr lang="en-US" dirty="0"/>
          </a:p>
        </p:txBody>
      </p:sp>
      <p:sp>
        <p:nvSpPr>
          <p:cNvPr id="4" name="Slide Number Placeholder 3"/>
          <p:cNvSpPr>
            <a:spLocks noGrp="1"/>
          </p:cNvSpPr>
          <p:nvPr>
            <p:ph type="sldNum" sz="quarter" idx="10"/>
          </p:nvPr>
        </p:nvSpPr>
        <p:spPr/>
        <p:txBody>
          <a:bodyPr/>
          <a:lstStyle/>
          <a:p>
            <a:fld id="{CEEB1E8A-8BEE-4ABD-AFE6-272472DFF6F2}" type="slidenum">
              <a:rPr lang="en-US" smtClean="0"/>
              <a:t>13</a:t>
            </a:fld>
            <a:endParaRPr lang="en-US"/>
          </a:p>
        </p:txBody>
      </p:sp>
    </p:spTree>
    <p:extLst>
      <p:ext uri="{BB962C8B-B14F-4D97-AF65-F5344CB8AC3E}">
        <p14:creationId xmlns:p14="http://schemas.microsoft.com/office/powerpoint/2010/main" val="1465950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Viewability, cross-device graphing, offline</a:t>
            </a:r>
            <a:r>
              <a:rPr lang="en-US" baseline="0" dirty="0" smtClean="0"/>
              <a:t> data onboarding</a:t>
            </a:r>
            <a:endParaRPr lang="en-US" dirty="0"/>
          </a:p>
        </p:txBody>
      </p:sp>
      <p:sp>
        <p:nvSpPr>
          <p:cNvPr id="4" name="Slide Number Placeholder 3"/>
          <p:cNvSpPr>
            <a:spLocks noGrp="1"/>
          </p:cNvSpPr>
          <p:nvPr>
            <p:ph type="sldNum" sz="quarter" idx="10"/>
          </p:nvPr>
        </p:nvSpPr>
        <p:spPr/>
        <p:txBody>
          <a:bodyPr/>
          <a:lstStyle/>
          <a:p>
            <a:fld id="{CEEB1E8A-8BEE-4ABD-AFE6-272472DFF6F2}" type="slidenum">
              <a:rPr lang="en-US" smtClean="0"/>
              <a:t>24</a:t>
            </a:fld>
            <a:endParaRPr lang="en-US" dirty="0"/>
          </a:p>
        </p:txBody>
      </p:sp>
    </p:spTree>
    <p:extLst>
      <p:ext uri="{BB962C8B-B14F-4D97-AF65-F5344CB8AC3E}">
        <p14:creationId xmlns:p14="http://schemas.microsoft.com/office/powerpoint/2010/main" val="279012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3 proprietary offerings</a:t>
            </a:r>
            <a:r>
              <a:rPr lang="en-US" baseline="0" dirty="0" smtClean="0"/>
              <a:t> and 8+ years of executing for the worlds most innovative and high growth companies in the world. Together we have some real differentiators. Together we are uniquely qualified to help brands drive growth and customer engagement.</a:t>
            </a:r>
            <a:endParaRPr lang="en-US" dirty="0"/>
          </a:p>
        </p:txBody>
      </p:sp>
      <p:sp>
        <p:nvSpPr>
          <p:cNvPr id="4" name="Slide Number Placeholder 3"/>
          <p:cNvSpPr>
            <a:spLocks noGrp="1"/>
          </p:cNvSpPr>
          <p:nvPr>
            <p:ph type="sldNum" sz="quarter" idx="10"/>
          </p:nvPr>
        </p:nvSpPr>
        <p:spPr/>
        <p:txBody>
          <a:bodyPr/>
          <a:lstStyle/>
          <a:p>
            <a:fld id="{CEEB1E8A-8BEE-4ABD-AFE6-272472DFF6F2}" type="slidenum">
              <a:rPr lang="en-US" smtClean="0"/>
              <a:t>31</a:t>
            </a:fld>
            <a:endParaRPr lang="en-US"/>
          </a:p>
        </p:txBody>
      </p:sp>
    </p:spTree>
    <p:extLst>
      <p:ext uri="{BB962C8B-B14F-4D97-AF65-F5344CB8AC3E}">
        <p14:creationId xmlns:p14="http://schemas.microsoft.com/office/powerpoint/2010/main" val="538764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19924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8" name="Picture Placeholder 27"/>
          <p:cNvSpPr>
            <a:spLocks noGrp="1"/>
          </p:cNvSpPr>
          <p:nvPr>
            <p:ph type="pic" sz="quarter" idx="15" hasCustomPrompt="1"/>
          </p:nvPr>
        </p:nvSpPr>
        <p:spPr>
          <a:xfrm>
            <a:off x="604829" y="1101717"/>
            <a:ext cx="3712303" cy="3469293"/>
          </a:xfrm>
          <a:prstGeom prst="rect">
            <a:avLst/>
          </a:prstGeom>
        </p:spPr>
        <p:txBody>
          <a:bodyPr vert="horz"/>
          <a:lstStyle>
            <a:lvl1pPr>
              <a:defRPr b="0" i="0" baseline="0">
                <a:latin typeface="Arial"/>
                <a:cs typeface="Arial"/>
              </a:defRPr>
            </a:lvl1pPr>
          </a:lstStyle>
          <a:p>
            <a:r>
              <a:rPr lang="en-US" dirty="0" smtClean="0"/>
              <a:t>Picture goes here</a:t>
            </a:r>
            <a:endParaRPr lang="en-US" dirty="0"/>
          </a:p>
        </p:txBody>
      </p:sp>
      <p:sp>
        <p:nvSpPr>
          <p:cNvPr id="14" name="Text Placeholder 16"/>
          <p:cNvSpPr>
            <a:spLocks noGrp="1"/>
          </p:cNvSpPr>
          <p:nvPr>
            <p:ph type="body" sz="quarter" idx="16" hasCustomPrompt="1"/>
          </p:nvPr>
        </p:nvSpPr>
        <p:spPr>
          <a:xfrm>
            <a:off x="604829" y="792686"/>
            <a:ext cx="2935380" cy="256846"/>
          </a:xfrm>
          <a:prstGeom prst="rect">
            <a:avLst/>
          </a:prstGeom>
        </p:spPr>
        <p:txBody>
          <a:bodyPr vert="horz"/>
          <a:lstStyle>
            <a:lvl1pPr marL="0" indent="0">
              <a:buNone/>
              <a:defRPr sz="1200" b="0" i="0" baseline="0">
                <a:latin typeface="Arial"/>
                <a:cs typeface="Arial"/>
              </a:defRPr>
            </a:lvl1pPr>
          </a:lstStyle>
          <a:p>
            <a:pPr lvl="0"/>
            <a:r>
              <a:rPr lang="en-US" dirty="0" smtClean="0"/>
              <a:t>Subtopic Header Goes Here</a:t>
            </a:r>
          </a:p>
        </p:txBody>
      </p:sp>
      <p:sp>
        <p:nvSpPr>
          <p:cNvPr id="3" name="Text Placeholder 2"/>
          <p:cNvSpPr>
            <a:spLocks noGrp="1"/>
          </p:cNvSpPr>
          <p:nvPr>
            <p:ph type="body" sz="quarter" idx="17"/>
          </p:nvPr>
        </p:nvSpPr>
        <p:spPr>
          <a:xfrm>
            <a:off x="4754880" y="1118271"/>
            <a:ext cx="3784291" cy="3469773"/>
          </a:xfrm>
          <a:prstGeom prst="rect">
            <a:avLst/>
          </a:prstGeom>
        </p:spPr>
        <p:txBody>
          <a:bodyPr vert="horz"/>
          <a:lstStyle>
            <a:lvl1pPr>
              <a:defRPr sz="1400">
                <a:latin typeface="Arial"/>
                <a:cs typeface="Arial"/>
              </a:defRPr>
            </a:lvl1pPr>
            <a:lvl2pPr>
              <a:defRPr sz="1200">
                <a:latin typeface="Arial"/>
                <a:cs typeface="Arial"/>
              </a:defRPr>
            </a:lvl2pPr>
            <a:lvl3pPr>
              <a:defRPr sz="1100">
                <a:latin typeface="Arial"/>
                <a:cs typeface="Arial"/>
              </a:defRPr>
            </a:lvl3pPr>
            <a:lvl4pPr>
              <a:defRPr sz="1000">
                <a:latin typeface="Arial"/>
                <a:cs typeface="Arial"/>
              </a:defRPr>
            </a:lvl4pPr>
            <a:lvl5pPr>
              <a:defRPr sz="100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bwMode="auto">
          <a:xfrm>
            <a:off x="8748743" y="4870748"/>
            <a:ext cx="31856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buFont typeface="Arial" charset="0"/>
              <a:buNone/>
            </a:pPr>
            <a:fld id="{8E212989-29C5-4852-9AF8-82E273CE95D0}" type="slidenum">
              <a:rPr lang="en-US" sz="800" smtClean="0">
                <a:solidFill>
                  <a:schemeClr val="bg1"/>
                </a:solidFill>
                <a:latin typeface="+mn-lt"/>
                <a:cs typeface="DINOT-Light" charset="0"/>
              </a:rPr>
              <a:pPr>
                <a:buFont typeface="Arial" charset="0"/>
                <a:buNone/>
              </a:pPr>
              <a:t>‹#›</a:t>
            </a:fld>
            <a:endParaRPr lang="en-US" sz="800" dirty="0">
              <a:solidFill>
                <a:schemeClr val="bg1"/>
              </a:solidFill>
              <a:latin typeface="+mn-lt"/>
              <a:cs typeface="DINOT-Light" charset="0"/>
            </a:endParaRPr>
          </a:p>
        </p:txBody>
      </p:sp>
      <p:sp>
        <p:nvSpPr>
          <p:cNvPr id="11" name="TextBox 2"/>
          <p:cNvSpPr txBox="1">
            <a:spLocks noChangeArrowheads="1"/>
          </p:cNvSpPr>
          <p:nvPr userDrawn="1"/>
        </p:nvSpPr>
        <p:spPr bwMode="auto">
          <a:xfrm>
            <a:off x="984744" y="4859530"/>
            <a:ext cx="161213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800" b="0" i="0" dirty="0" smtClean="0">
                <a:solidFill>
                  <a:schemeClr val="bg1"/>
                </a:solidFill>
                <a:latin typeface="Arial"/>
                <a:cs typeface="Arial"/>
              </a:rPr>
              <a:t>A Harte Hanks Company </a:t>
            </a:r>
            <a:endParaRPr lang="en-US" sz="800" b="0" i="0" dirty="0">
              <a:solidFill>
                <a:schemeClr val="bg1"/>
              </a:solidFill>
              <a:latin typeface="Arial"/>
              <a:cs typeface="Arial"/>
            </a:endParaRPr>
          </a:p>
        </p:txBody>
      </p:sp>
      <p:sp>
        <p:nvSpPr>
          <p:cNvPr id="8" name="Text Placeholder 16"/>
          <p:cNvSpPr>
            <a:spLocks noGrp="1"/>
          </p:cNvSpPr>
          <p:nvPr>
            <p:ph type="body" sz="quarter" idx="11" hasCustomPrompt="1"/>
          </p:nvPr>
        </p:nvSpPr>
        <p:spPr>
          <a:xfrm>
            <a:off x="604829" y="250771"/>
            <a:ext cx="7934342" cy="486606"/>
          </a:xfrm>
          <a:prstGeom prst="rect">
            <a:avLst/>
          </a:prstGeom>
        </p:spPr>
        <p:txBody>
          <a:bodyPr vert="horz"/>
          <a:lstStyle>
            <a:lvl1pPr marL="0" indent="0">
              <a:buNone/>
              <a:defRPr sz="2800" b="0" i="0" baseline="0">
                <a:latin typeface="Arial"/>
                <a:cs typeface="Arial"/>
              </a:defRPr>
            </a:lvl1pPr>
          </a:lstStyle>
          <a:p>
            <a:pPr lvl="0"/>
            <a:r>
              <a:rPr lang="en-US" dirty="0" smtClean="0"/>
              <a:t>Subject Topic Header Goes Here</a:t>
            </a:r>
          </a:p>
        </p:txBody>
      </p:sp>
    </p:spTree>
    <p:extLst>
      <p:ext uri="{BB962C8B-B14F-4D97-AF65-F5344CB8AC3E}">
        <p14:creationId xmlns:p14="http://schemas.microsoft.com/office/powerpoint/2010/main" val="27581718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ictur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 name="Picture Placeholder 27"/>
          <p:cNvSpPr>
            <a:spLocks noGrp="1"/>
          </p:cNvSpPr>
          <p:nvPr>
            <p:ph type="pic" sz="quarter" idx="15" hasCustomPrompt="1"/>
          </p:nvPr>
        </p:nvSpPr>
        <p:spPr>
          <a:xfrm>
            <a:off x="4831882" y="1092570"/>
            <a:ext cx="3707289" cy="3469293"/>
          </a:xfrm>
          <a:prstGeom prst="rect">
            <a:avLst/>
          </a:prstGeom>
        </p:spPr>
        <p:txBody>
          <a:bodyPr vert="horz"/>
          <a:lstStyle>
            <a:lvl1pPr>
              <a:defRPr b="0" i="0" baseline="0">
                <a:latin typeface="Arial"/>
                <a:cs typeface="Arial"/>
              </a:defRPr>
            </a:lvl1pPr>
          </a:lstStyle>
          <a:p>
            <a:r>
              <a:rPr lang="en-US" dirty="0" smtClean="0"/>
              <a:t>Picture goes here</a:t>
            </a:r>
            <a:endParaRPr lang="en-US" dirty="0"/>
          </a:p>
        </p:txBody>
      </p:sp>
      <p:sp>
        <p:nvSpPr>
          <p:cNvPr id="12" name="Content Placeholder 11"/>
          <p:cNvSpPr>
            <a:spLocks noGrp="1"/>
          </p:cNvSpPr>
          <p:nvPr>
            <p:ph sz="quarter" idx="17"/>
          </p:nvPr>
        </p:nvSpPr>
        <p:spPr>
          <a:xfrm>
            <a:off x="604829" y="1092570"/>
            <a:ext cx="3813167" cy="3470275"/>
          </a:xfrm>
          <a:prstGeom prst="rect">
            <a:avLst/>
          </a:prstGeom>
        </p:spPr>
        <p:txBody>
          <a:bodyPr vert="horz"/>
          <a:lstStyle>
            <a:lvl1pPr>
              <a:defRPr sz="1400" b="0" i="0">
                <a:latin typeface="Arial"/>
                <a:cs typeface="Arial"/>
              </a:defRPr>
            </a:lvl1pPr>
            <a:lvl2pPr>
              <a:defRPr sz="1200" b="0" i="0">
                <a:latin typeface="Arial"/>
                <a:cs typeface="Arial"/>
              </a:defRPr>
            </a:lvl2pPr>
            <a:lvl3pPr>
              <a:defRPr sz="1100" b="0" i="0">
                <a:latin typeface="Arial"/>
                <a:cs typeface="Arial"/>
              </a:defRPr>
            </a:lvl3pPr>
            <a:lvl4pPr>
              <a:defRPr sz="1000" b="0" i="0">
                <a:latin typeface="Arial"/>
                <a:cs typeface="Arial"/>
              </a:defRPr>
            </a:lvl4pPr>
            <a:lvl5pPr>
              <a:defRPr sz="1000" b="0" i="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bwMode="auto">
          <a:xfrm>
            <a:off x="8748743" y="4870748"/>
            <a:ext cx="31856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buFont typeface="Arial" charset="0"/>
              <a:buNone/>
            </a:pPr>
            <a:fld id="{8E212989-29C5-4852-9AF8-82E273CE95D0}" type="slidenum">
              <a:rPr lang="en-US" sz="800" smtClean="0">
                <a:solidFill>
                  <a:schemeClr val="bg1"/>
                </a:solidFill>
                <a:latin typeface="+mn-lt"/>
                <a:cs typeface="DINOT-Light" charset="0"/>
              </a:rPr>
              <a:pPr>
                <a:buFont typeface="Arial" charset="0"/>
                <a:buNone/>
              </a:pPr>
              <a:t>‹#›</a:t>
            </a:fld>
            <a:endParaRPr lang="en-US" sz="800" dirty="0">
              <a:solidFill>
                <a:schemeClr val="bg1"/>
              </a:solidFill>
              <a:latin typeface="+mn-lt"/>
              <a:cs typeface="DINOT-Light" charset="0"/>
            </a:endParaRPr>
          </a:p>
        </p:txBody>
      </p:sp>
      <p:sp>
        <p:nvSpPr>
          <p:cNvPr id="14" name="TextBox 2"/>
          <p:cNvSpPr txBox="1">
            <a:spLocks noChangeArrowheads="1"/>
          </p:cNvSpPr>
          <p:nvPr userDrawn="1"/>
        </p:nvSpPr>
        <p:spPr bwMode="auto">
          <a:xfrm>
            <a:off x="984744" y="4859530"/>
            <a:ext cx="161213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800" b="0" i="0" dirty="0" smtClean="0">
                <a:solidFill>
                  <a:schemeClr val="bg1"/>
                </a:solidFill>
                <a:latin typeface="Arial"/>
                <a:cs typeface="Arial"/>
              </a:rPr>
              <a:t>A Harte Hanks Company </a:t>
            </a:r>
            <a:endParaRPr lang="en-US" sz="800" b="0" i="0" dirty="0">
              <a:solidFill>
                <a:schemeClr val="bg1"/>
              </a:solidFill>
              <a:latin typeface="Arial"/>
              <a:cs typeface="Arial"/>
            </a:endParaRPr>
          </a:p>
        </p:txBody>
      </p:sp>
      <p:sp>
        <p:nvSpPr>
          <p:cNvPr id="10" name="Text Placeholder 16"/>
          <p:cNvSpPr>
            <a:spLocks noGrp="1"/>
          </p:cNvSpPr>
          <p:nvPr>
            <p:ph type="body" sz="quarter" idx="11"/>
          </p:nvPr>
        </p:nvSpPr>
        <p:spPr>
          <a:xfrm>
            <a:off x="604829" y="250771"/>
            <a:ext cx="7934342" cy="486606"/>
          </a:xfrm>
          <a:prstGeom prst="rect">
            <a:avLst/>
          </a:prstGeom>
        </p:spPr>
        <p:txBody>
          <a:bodyPr vert="horz"/>
          <a:lstStyle>
            <a:lvl1pPr marL="0" indent="0">
              <a:buNone/>
              <a:defRPr sz="2800" b="0" i="0" baseline="0">
                <a:latin typeface="Arial"/>
                <a:cs typeface="Arial"/>
              </a:defRPr>
            </a:lvl1pPr>
          </a:lstStyle>
          <a:p>
            <a:pPr lvl="0"/>
            <a:r>
              <a:rPr lang="en-US" smtClean="0"/>
              <a:t>Click to edit Master text styles</a:t>
            </a:r>
          </a:p>
        </p:txBody>
      </p:sp>
      <p:sp>
        <p:nvSpPr>
          <p:cNvPr id="15" name="Text Placeholder 16"/>
          <p:cNvSpPr>
            <a:spLocks noGrp="1"/>
          </p:cNvSpPr>
          <p:nvPr>
            <p:ph type="body" sz="quarter" idx="16" hasCustomPrompt="1"/>
          </p:nvPr>
        </p:nvSpPr>
        <p:spPr>
          <a:xfrm>
            <a:off x="604829" y="792686"/>
            <a:ext cx="2935380" cy="256846"/>
          </a:xfrm>
          <a:prstGeom prst="rect">
            <a:avLst/>
          </a:prstGeom>
        </p:spPr>
        <p:txBody>
          <a:bodyPr vert="horz"/>
          <a:lstStyle>
            <a:lvl1pPr marL="0" indent="0">
              <a:buNone/>
              <a:defRPr sz="1200" b="0" i="0" baseline="0">
                <a:latin typeface="Arial"/>
                <a:cs typeface="Arial"/>
              </a:defRPr>
            </a:lvl1pPr>
          </a:lstStyle>
          <a:p>
            <a:pPr lvl="0"/>
            <a:r>
              <a:rPr lang="en-US" dirty="0" smtClean="0"/>
              <a:t>Subtopic Header Goes Here</a:t>
            </a:r>
          </a:p>
        </p:txBody>
      </p:sp>
    </p:spTree>
    <p:extLst>
      <p:ext uri="{BB962C8B-B14F-4D97-AF65-F5344CB8AC3E}">
        <p14:creationId xmlns:p14="http://schemas.microsoft.com/office/powerpoint/2010/main" val="1868080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ouble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5" name="Text Placeholder 2"/>
          <p:cNvSpPr>
            <a:spLocks noGrp="1"/>
          </p:cNvSpPr>
          <p:nvPr>
            <p:ph type="body" sz="quarter" idx="17"/>
          </p:nvPr>
        </p:nvSpPr>
        <p:spPr>
          <a:xfrm>
            <a:off x="604829" y="1094568"/>
            <a:ext cx="3784291" cy="3469773"/>
          </a:xfrm>
          <a:prstGeom prst="rect">
            <a:avLst/>
          </a:prstGeom>
        </p:spPr>
        <p:txBody>
          <a:bodyPr vert="horz"/>
          <a:lstStyle>
            <a:lvl1pPr>
              <a:defRPr sz="1400" b="0" i="0">
                <a:latin typeface="Arial"/>
                <a:cs typeface="Arial"/>
              </a:defRPr>
            </a:lvl1pPr>
            <a:lvl2pPr>
              <a:defRPr sz="1200" b="0" i="0">
                <a:latin typeface="Arial"/>
                <a:cs typeface="Arial"/>
              </a:defRPr>
            </a:lvl2pPr>
            <a:lvl3pPr>
              <a:defRPr sz="1100" b="0" i="0">
                <a:latin typeface="Arial"/>
                <a:cs typeface="Arial"/>
              </a:defRPr>
            </a:lvl3pPr>
            <a:lvl4pPr>
              <a:defRPr sz="1000" b="0" i="0">
                <a:latin typeface="Arial"/>
                <a:cs typeface="Arial"/>
              </a:defRPr>
            </a:lvl4pPr>
            <a:lvl5pPr>
              <a:defRPr sz="1000" b="0" i="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2"/>
          <p:cNvSpPr>
            <a:spLocks noGrp="1"/>
          </p:cNvSpPr>
          <p:nvPr>
            <p:ph type="body" sz="quarter" idx="18"/>
          </p:nvPr>
        </p:nvSpPr>
        <p:spPr>
          <a:xfrm>
            <a:off x="4697128" y="1094568"/>
            <a:ext cx="3842043" cy="3469773"/>
          </a:xfrm>
          <a:prstGeom prst="rect">
            <a:avLst/>
          </a:prstGeom>
        </p:spPr>
        <p:txBody>
          <a:bodyPr vert="horz"/>
          <a:lstStyle>
            <a:lvl1pPr>
              <a:defRPr sz="1400" b="0" i="0">
                <a:latin typeface="Arial"/>
                <a:cs typeface="Arial"/>
              </a:defRPr>
            </a:lvl1pPr>
            <a:lvl2pPr>
              <a:defRPr sz="1200" b="0" i="0">
                <a:latin typeface="Arial"/>
                <a:cs typeface="Arial"/>
              </a:defRPr>
            </a:lvl2pPr>
            <a:lvl3pPr>
              <a:defRPr sz="1100" b="0" i="0">
                <a:latin typeface="Arial"/>
                <a:cs typeface="Arial"/>
              </a:defRPr>
            </a:lvl3pPr>
            <a:lvl4pPr>
              <a:defRPr sz="1000" b="0" i="0">
                <a:latin typeface="Arial"/>
                <a:cs typeface="Arial"/>
              </a:defRPr>
            </a:lvl4pPr>
            <a:lvl5pPr>
              <a:defRPr sz="1000" b="0" i="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Box 9"/>
          <p:cNvSpPr txBox="1"/>
          <p:nvPr userDrawn="1"/>
        </p:nvSpPr>
        <p:spPr bwMode="auto">
          <a:xfrm>
            <a:off x="8748743" y="4870748"/>
            <a:ext cx="31856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buFont typeface="Arial" charset="0"/>
              <a:buNone/>
            </a:pPr>
            <a:fld id="{8E212989-29C5-4852-9AF8-82E273CE95D0}" type="slidenum">
              <a:rPr lang="en-US" sz="800" smtClean="0">
                <a:solidFill>
                  <a:schemeClr val="bg1"/>
                </a:solidFill>
                <a:latin typeface="+mn-lt"/>
                <a:cs typeface="DINOT-Light" charset="0"/>
              </a:rPr>
              <a:pPr>
                <a:buFont typeface="Arial" charset="0"/>
                <a:buNone/>
              </a:pPr>
              <a:t>‹#›</a:t>
            </a:fld>
            <a:endParaRPr lang="en-US" sz="800" dirty="0">
              <a:solidFill>
                <a:schemeClr val="bg1"/>
              </a:solidFill>
              <a:latin typeface="+mn-lt"/>
              <a:cs typeface="DINOT-Light" charset="0"/>
            </a:endParaRPr>
          </a:p>
        </p:txBody>
      </p:sp>
      <p:sp>
        <p:nvSpPr>
          <p:cNvPr id="11" name="TextBox 2"/>
          <p:cNvSpPr txBox="1">
            <a:spLocks noChangeArrowheads="1"/>
          </p:cNvSpPr>
          <p:nvPr userDrawn="1"/>
        </p:nvSpPr>
        <p:spPr bwMode="auto">
          <a:xfrm>
            <a:off x="984744" y="4859530"/>
            <a:ext cx="161213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800" b="0" i="0" dirty="0" smtClean="0">
                <a:solidFill>
                  <a:schemeClr val="bg1"/>
                </a:solidFill>
                <a:latin typeface="Arial"/>
                <a:cs typeface="Arial"/>
              </a:rPr>
              <a:t>A Harte Hanks Company </a:t>
            </a:r>
            <a:endParaRPr lang="en-US" sz="800" b="0" i="0" dirty="0">
              <a:solidFill>
                <a:schemeClr val="bg1"/>
              </a:solidFill>
              <a:latin typeface="Arial"/>
              <a:cs typeface="Arial"/>
            </a:endParaRPr>
          </a:p>
        </p:txBody>
      </p:sp>
      <p:sp>
        <p:nvSpPr>
          <p:cNvPr id="8" name="Text Placeholder 16"/>
          <p:cNvSpPr>
            <a:spLocks noGrp="1"/>
          </p:cNvSpPr>
          <p:nvPr>
            <p:ph type="body" sz="quarter" idx="11"/>
          </p:nvPr>
        </p:nvSpPr>
        <p:spPr>
          <a:xfrm>
            <a:off x="604829" y="250771"/>
            <a:ext cx="7934342" cy="486606"/>
          </a:xfrm>
          <a:prstGeom prst="rect">
            <a:avLst/>
          </a:prstGeom>
        </p:spPr>
        <p:txBody>
          <a:bodyPr vert="horz"/>
          <a:lstStyle>
            <a:lvl1pPr marL="0" indent="0">
              <a:buNone/>
              <a:defRPr sz="2800" b="0" i="0" baseline="0">
                <a:latin typeface="Arial"/>
                <a:cs typeface="Arial"/>
              </a:defRPr>
            </a:lvl1pPr>
          </a:lstStyle>
          <a:p>
            <a:pPr lvl="0"/>
            <a:r>
              <a:rPr lang="en-US" smtClean="0"/>
              <a:t>Click to edit Master text styles</a:t>
            </a:r>
          </a:p>
        </p:txBody>
      </p:sp>
      <p:sp>
        <p:nvSpPr>
          <p:cNvPr id="12" name="Text Placeholder 16"/>
          <p:cNvSpPr>
            <a:spLocks noGrp="1"/>
          </p:cNvSpPr>
          <p:nvPr>
            <p:ph type="body" sz="quarter" idx="16" hasCustomPrompt="1"/>
          </p:nvPr>
        </p:nvSpPr>
        <p:spPr>
          <a:xfrm>
            <a:off x="604829" y="792686"/>
            <a:ext cx="2935380" cy="256846"/>
          </a:xfrm>
          <a:prstGeom prst="rect">
            <a:avLst/>
          </a:prstGeom>
        </p:spPr>
        <p:txBody>
          <a:bodyPr vert="horz"/>
          <a:lstStyle>
            <a:lvl1pPr marL="0" indent="0">
              <a:buNone/>
              <a:defRPr sz="1200" b="0" i="0" baseline="0">
                <a:latin typeface="Arial"/>
                <a:cs typeface="Arial"/>
              </a:defRPr>
            </a:lvl1pPr>
          </a:lstStyle>
          <a:p>
            <a:pPr lvl="0"/>
            <a:r>
              <a:rPr lang="en-US" dirty="0" smtClean="0"/>
              <a:t>Subtopic Header Goes Here</a:t>
            </a:r>
          </a:p>
        </p:txBody>
      </p:sp>
    </p:spTree>
    <p:extLst>
      <p:ext uri="{BB962C8B-B14F-4D97-AF65-F5344CB8AC3E}">
        <p14:creationId xmlns:p14="http://schemas.microsoft.com/office/powerpoint/2010/main" val="3156777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Text Box">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p:cNvSpPr>
            <a:spLocks noGrp="1"/>
          </p:cNvSpPr>
          <p:nvPr>
            <p:ph type="body" sz="quarter" idx="18"/>
          </p:nvPr>
        </p:nvSpPr>
        <p:spPr>
          <a:xfrm>
            <a:off x="604829" y="1042061"/>
            <a:ext cx="7934342" cy="3474713"/>
          </a:xfrm>
          <a:prstGeom prst="rect">
            <a:avLst/>
          </a:prstGeom>
        </p:spPr>
        <p:txBody>
          <a:bodyPr vert="horz"/>
          <a:lstStyle>
            <a:lvl1pPr>
              <a:defRPr sz="1400" b="0" i="0">
                <a:latin typeface="Arial"/>
                <a:cs typeface="Arial"/>
              </a:defRPr>
            </a:lvl1pPr>
            <a:lvl2pPr>
              <a:defRPr sz="1200" b="0" i="0">
                <a:latin typeface="Arial"/>
                <a:cs typeface="Arial"/>
              </a:defRPr>
            </a:lvl2pPr>
            <a:lvl3pPr>
              <a:defRPr sz="1100" b="0" i="0">
                <a:latin typeface="Arial"/>
                <a:cs typeface="Arial"/>
              </a:defRPr>
            </a:lvl3pPr>
            <a:lvl4pPr>
              <a:defRPr sz="1000" b="0" i="0">
                <a:latin typeface="Arial"/>
                <a:cs typeface="Arial"/>
              </a:defRPr>
            </a:lvl4pPr>
            <a:lvl5pPr>
              <a:defRPr sz="1000" b="0" i="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Box 5"/>
          <p:cNvSpPr txBox="1"/>
          <p:nvPr userDrawn="1"/>
        </p:nvSpPr>
        <p:spPr bwMode="auto">
          <a:xfrm>
            <a:off x="8748743" y="4870748"/>
            <a:ext cx="31856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buFont typeface="Arial" charset="0"/>
              <a:buNone/>
            </a:pPr>
            <a:fld id="{8E212989-29C5-4852-9AF8-82E273CE95D0}" type="slidenum">
              <a:rPr lang="en-US" sz="800" smtClean="0">
                <a:solidFill>
                  <a:schemeClr val="bg1"/>
                </a:solidFill>
                <a:latin typeface="+mn-lt"/>
                <a:cs typeface="DINOT-Light" charset="0"/>
              </a:rPr>
              <a:pPr>
                <a:buFont typeface="Arial" charset="0"/>
                <a:buNone/>
              </a:pPr>
              <a:t>‹#›</a:t>
            </a:fld>
            <a:endParaRPr lang="en-US" sz="800" dirty="0">
              <a:solidFill>
                <a:schemeClr val="bg1"/>
              </a:solidFill>
              <a:latin typeface="+mn-lt"/>
              <a:cs typeface="DINOT-Light" charset="0"/>
            </a:endParaRPr>
          </a:p>
        </p:txBody>
      </p:sp>
      <p:sp>
        <p:nvSpPr>
          <p:cNvPr id="8" name="TextBox 2"/>
          <p:cNvSpPr txBox="1">
            <a:spLocks noChangeArrowheads="1"/>
          </p:cNvSpPr>
          <p:nvPr userDrawn="1"/>
        </p:nvSpPr>
        <p:spPr bwMode="auto">
          <a:xfrm>
            <a:off x="984744" y="4859530"/>
            <a:ext cx="161213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800" b="0" i="0" dirty="0" smtClean="0">
                <a:solidFill>
                  <a:schemeClr val="bg1"/>
                </a:solidFill>
                <a:latin typeface="Arial"/>
                <a:cs typeface="Arial"/>
              </a:rPr>
              <a:t>A Harte Hanks Company </a:t>
            </a:r>
            <a:endParaRPr lang="en-US" sz="800" b="0" i="0" dirty="0">
              <a:solidFill>
                <a:schemeClr val="bg1"/>
              </a:solidFill>
              <a:latin typeface="Arial"/>
              <a:cs typeface="Arial"/>
            </a:endParaRPr>
          </a:p>
        </p:txBody>
      </p:sp>
      <p:sp>
        <p:nvSpPr>
          <p:cNvPr id="10" name="Text Placeholder 16"/>
          <p:cNvSpPr>
            <a:spLocks noGrp="1"/>
          </p:cNvSpPr>
          <p:nvPr>
            <p:ph type="body" sz="quarter" idx="19"/>
          </p:nvPr>
        </p:nvSpPr>
        <p:spPr>
          <a:xfrm>
            <a:off x="604829" y="250771"/>
            <a:ext cx="7934342" cy="486606"/>
          </a:xfrm>
          <a:prstGeom prst="rect">
            <a:avLst/>
          </a:prstGeom>
        </p:spPr>
        <p:txBody>
          <a:bodyPr vert="horz"/>
          <a:lstStyle>
            <a:lvl1pPr marL="0" indent="0">
              <a:buNone/>
              <a:defRPr sz="2800" b="0" i="0" baseline="0">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3964397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Text Box">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p:cNvSpPr>
            <a:spLocks noGrp="1"/>
          </p:cNvSpPr>
          <p:nvPr>
            <p:ph type="body" sz="quarter" idx="18"/>
          </p:nvPr>
        </p:nvSpPr>
        <p:spPr>
          <a:xfrm>
            <a:off x="604435" y="2918644"/>
            <a:ext cx="7934736" cy="1692974"/>
          </a:xfrm>
          <a:prstGeom prst="rect">
            <a:avLst/>
          </a:prstGeom>
        </p:spPr>
        <p:txBody>
          <a:bodyPr vert="horz"/>
          <a:lstStyle>
            <a:lvl1pPr>
              <a:defRPr sz="1400" b="0" i="0">
                <a:latin typeface="Arial"/>
                <a:cs typeface="Arial"/>
              </a:defRPr>
            </a:lvl1pPr>
            <a:lvl2pPr>
              <a:defRPr sz="1200" b="0" i="0">
                <a:latin typeface="Arial"/>
                <a:cs typeface="Arial"/>
              </a:defRPr>
            </a:lvl2pPr>
            <a:lvl3pPr>
              <a:defRPr sz="1100" b="0" i="0">
                <a:latin typeface="Arial"/>
                <a:cs typeface="Arial"/>
              </a:defRPr>
            </a:lvl3pPr>
            <a:lvl4pPr>
              <a:defRPr sz="1000" b="0" i="0">
                <a:latin typeface="Arial"/>
                <a:cs typeface="Arial"/>
              </a:defRPr>
            </a:lvl4pPr>
            <a:lvl5pPr>
              <a:defRPr sz="1000" b="0" i="0">
                <a:latin typeface="Arial"/>
                <a:cs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Chart Placeholder 2"/>
          <p:cNvSpPr>
            <a:spLocks noGrp="1"/>
          </p:cNvSpPr>
          <p:nvPr>
            <p:ph type="chart" sz="quarter" idx="19"/>
          </p:nvPr>
        </p:nvSpPr>
        <p:spPr>
          <a:xfrm>
            <a:off x="604829" y="978207"/>
            <a:ext cx="7934342" cy="1809750"/>
          </a:xfrm>
          <a:prstGeom prst="rect">
            <a:avLst/>
          </a:prstGeom>
        </p:spPr>
        <p:txBody>
          <a:bodyPr/>
          <a:lstStyle/>
          <a:p>
            <a:r>
              <a:rPr lang="en-US" smtClean="0"/>
              <a:t>Click icon to add chart</a:t>
            </a:r>
            <a:endParaRPr lang="en-US"/>
          </a:p>
        </p:txBody>
      </p:sp>
      <p:sp>
        <p:nvSpPr>
          <p:cNvPr id="8" name="TextBox 7"/>
          <p:cNvSpPr txBox="1"/>
          <p:nvPr userDrawn="1"/>
        </p:nvSpPr>
        <p:spPr bwMode="auto">
          <a:xfrm>
            <a:off x="8748743" y="4870748"/>
            <a:ext cx="31856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buFont typeface="Arial" charset="0"/>
              <a:buNone/>
            </a:pPr>
            <a:fld id="{8E212989-29C5-4852-9AF8-82E273CE95D0}" type="slidenum">
              <a:rPr lang="en-US" sz="800" smtClean="0">
                <a:solidFill>
                  <a:schemeClr val="bg1"/>
                </a:solidFill>
                <a:latin typeface="+mn-lt"/>
                <a:cs typeface="DINOT-Light" charset="0"/>
              </a:rPr>
              <a:pPr>
                <a:buFont typeface="Arial" charset="0"/>
                <a:buNone/>
              </a:pPr>
              <a:t>‹#›</a:t>
            </a:fld>
            <a:endParaRPr lang="en-US" sz="800" dirty="0">
              <a:solidFill>
                <a:schemeClr val="bg1"/>
              </a:solidFill>
              <a:latin typeface="+mn-lt"/>
              <a:cs typeface="DINOT-Light" charset="0"/>
            </a:endParaRPr>
          </a:p>
        </p:txBody>
      </p:sp>
      <p:sp>
        <p:nvSpPr>
          <p:cNvPr id="10" name="TextBox 2"/>
          <p:cNvSpPr txBox="1">
            <a:spLocks noChangeArrowheads="1"/>
          </p:cNvSpPr>
          <p:nvPr userDrawn="1"/>
        </p:nvSpPr>
        <p:spPr bwMode="auto">
          <a:xfrm>
            <a:off x="984744" y="4859530"/>
            <a:ext cx="161213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800" b="0" i="0" dirty="0" smtClean="0">
                <a:solidFill>
                  <a:schemeClr val="bg1"/>
                </a:solidFill>
                <a:latin typeface="Arial"/>
                <a:cs typeface="Arial"/>
              </a:rPr>
              <a:t>A Harte Hanks Company </a:t>
            </a:r>
            <a:endParaRPr lang="en-US" sz="800" b="0" i="0" dirty="0">
              <a:solidFill>
                <a:schemeClr val="bg1"/>
              </a:solidFill>
              <a:latin typeface="Arial"/>
              <a:cs typeface="Arial"/>
            </a:endParaRPr>
          </a:p>
        </p:txBody>
      </p:sp>
      <p:sp>
        <p:nvSpPr>
          <p:cNvPr id="11" name="Text Placeholder 16"/>
          <p:cNvSpPr>
            <a:spLocks noGrp="1"/>
          </p:cNvSpPr>
          <p:nvPr>
            <p:ph type="body" sz="quarter" idx="20"/>
          </p:nvPr>
        </p:nvSpPr>
        <p:spPr>
          <a:xfrm>
            <a:off x="604829" y="250771"/>
            <a:ext cx="7934342" cy="486606"/>
          </a:xfrm>
          <a:prstGeom prst="rect">
            <a:avLst/>
          </a:prstGeom>
        </p:spPr>
        <p:txBody>
          <a:bodyPr vert="horz"/>
          <a:lstStyle>
            <a:lvl1pPr marL="0" indent="0">
              <a:buNone/>
              <a:defRPr sz="2800" b="0" i="0" baseline="0">
                <a:latin typeface="Arial"/>
                <a:cs typeface="Arial"/>
              </a:defRPr>
            </a:lvl1pPr>
          </a:lstStyle>
          <a:p>
            <a:pPr lvl="0"/>
            <a:r>
              <a:rPr lang="en-US" smtClean="0"/>
              <a:t>Click to edit Master text styles</a:t>
            </a:r>
          </a:p>
        </p:txBody>
      </p:sp>
    </p:spTree>
    <p:extLst>
      <p:ext uri="{BB962C8B-B14F-4D97-AF65-F5344CB8AC3E}">
        <p14:creationId xmlns:p14="http://schemas.microsoft.com/office/powerpoint/2010/main" val="2680527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6"/>
          <p:cNvSpPr>
            <a:spLocks noGrp="1"/>
          </p:cNvSpPr>
          <p:nvPr>
            <p:ph type="body" sz="quarter" idx="11"/>
          </p:nvPr>
        </p:nvSpPr>
        <p:spPr>
          <a:xfrm>
            <a:off x="604829" y="250771"/>
            <a:ext cx="7934342" cy="486606"/>
          </a:xfrm>
          <a:prstGeom prst="rect">
            <a:avLst/>
          </a:prstGeom>
        </p:spPr>
        <p:txBody>
          <a:bodyPr vert="horz"/>
          <a:lstStyle>
            <a:lvl1pPr marL="0" indent="0">
              <a:buNone/>
              <a:defRPr sz="2800" b="0" i="0" baseline="0">
                <a:latin typeface="Arial"/>
                <a:cs typeface="Arial"/>
              </a:defRPr>
            </a:lvl1pPr>
          </a:lstStyle>
          <a:p>
            <a:pPr lvl="0"/>
            <a:r>
              <a:rPr lang="en-US" smtClean="0"/>
              <a:t>Click to edit Master text styles</a:t>
            </a:r>
          </a:p>
        </p:txBody>
      </p:sp>
      <p:sp>
        <p:nvSpPr>
          <p:cNvPr id="7" name="TextBox 6"/>
          <p:cNvSpPr txBox="1"/>
          <p:nvPr userDrawn="1"/>
        </p:nvSpPr>
        <p:spPr bwMode="auto">
          <a:xfrm>
            <a:off x="8748743" y="4870748"/>
            <a:ext cx="31856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buFont typeface="Arial" charset="0"/>
              <a:buNone/>
            </a:pPr>
            <a:fld id="{8E212989-29C5-4852-9AF8-82E273CE95D0}" type="slidenum">
              <a:rPr lang="en-US" sz="800" smtClean="0">
                <a:solidFill>
                  <a:schemeClr val="bg1"/>
                </a:solidFill>
                <a:latin typeface="+mn-lt"/>
                <a:cs typeface="DINOT-Light" charset="0"/>
              </a:rPr>
              <a:pPr>
                <a:buFont typeface="Arial" charset="0"/>
                <a:buNone/>
              </a:pPr>
              <a:t>‹#›</a:t>
            </a:fld>
            <a:endParaRPr lang="en-US" sz="800" dirty="0">
              <a:solidFill>
                <a:schemeClr val="bg1"/>
              </a:solidFill>
              <a:latin typeface="+mn-lt"/>
              <a:cs typeface="DINOT-Light" charset="0"/>
            </a:endParaRPr>
          </a:p>
        </p:txBody>
      </p:sp>
      <p:sp>
        <p:nvSpPr>
          <p:cNvPr id="8" name="TextBox 2"/>
          <p:cNvSpPr txBox="1">
            <a:spLocks noChangeArrowheads="1"/>
          </p:cNvSpPr>
          <p:nvPr userDrawn="1"/>
        </p:nvSpPr>
        <p:spPr bwMode="auto">
          <a:xfrm>
            <a:off x="984744" y="4859530"/>
            <a:ext cx="161213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800" b="0" i="0" dirty="0" smtClean="0">
                <a:solidFill>
                  <a:schemeClr val="bg1"/>
                </a:solidFill>
                <a:latin typeface="Arial"/>
                <a:cs typeface="Arial"/>
              </a:rPr>
              <a:t>A Harte Hanks Company </a:t>
            </a:r>
            <a:endParaRPr lang="en-US" sz="800" b="0" i="0" dirty="0">
              <a:solidFill>
                <a:schemeClr val="bg1"/>
              </a:solidFill>
              <a:latin typeface="Arial"/>
              <a:cs typeface="Arial"/>
            </a:endParaRPr>
          </a:p>
        </p:txBody>
      </p:sp>
    </p:spTree>
    <p:extLst>
      <p:ext uri="{BB962C8B-B14F-4D97-AF65-F5344CB8AC3E}">
        <p14:creationId xmlns:p14="http://schemas.microsoft.com/office/powerpoint/2010/main" val="2796489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Slide-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userDrawn="1"/>
        </p:nvSpPr>
        <p:spPr bwMode="auto">
          <a:xfrm>
            <a:off x="8748743" y="4870748"/>
            <a:ext cx="31856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buFont typeface="Arial" charset="0"/>
              <a:buNone/>
            </a:pPr>
            <a:fld id="{8E212989-29C5-4852-9AF8-82E273CE95D0}" type="slidenum">
              <a:rPr lang="en-US" sz="800" smtClean="0">
                <a:solidFill>
                  <a:schemeClr val="bg1"/>
                </a:solidFill>
                <a:latin typeface="+mn-lt"/>
                <a:cs typeface="DINOT-Light" charset="0"/>
              </a:rPr>
              <a:pPr>
                <a:buFont typeface="Arial" charset="0"/>
                <a:buNone/>
              </a:pPr>
              <a:t>‹#›</a:t>
            </a:fld>
            <a:endParaRPr lang="en-US" sz="800" dirty="0">
              <a:solidFill>
                <a:schemeClr val="bg1"/>
              </a:solidFill>
              <a:latin typeface="+mn-lt"/>
              <a:cs typeface="DINOT-Light" charset="0"/>
            </a:endParaRPr>
          </a:p>
        </p:txBody>
      </p:sp>
      <p:sp>
        <p:nvSpPr>
          <p:cNvPr id="7" name="TextBox 2"/>
          <p:cNvSpPr txBox="1">
            <a:spLocks noChangeArrowheads="1"/>
          </p:cNvSpPr>
          <p:nvPr userDrawn="1"/>
        </p:nvSpPr>
        <p:spPr bwMode="auto">
          <a:xfrm>
            <a:off x="984744" y="4859530"/>
            <a:ext cx="161213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800" b="0" i="0" dirty="0" smtClean="0">
                <a:solidFill>
                  <a:schemeClr val="bg1"/>
                </a:solidFill>
                <a:latin typeface="Arial"/>
                <a:cs typeface="Arial"/>
              </a:rPr>
              <a:t>A Harte Hanks Company </a:t>
            </a:r>
            <a:endParaRPr lang="en-US" sz="800" b="0" i="0" dirty="0">
              <a:solidFill>
                <a:schemeClr val="bg1"/>
              </a:solidFill>
              <a:latin typeface="Arial"/>
              <a:cs typeface="Arial"/>
            </a:endParaRPr>
          </a:p>
        </p:txBody>
      </p:sp>
    </p:spTree>
    <p:extLst>
      <p:ext uri="{BB962C8B-B14F-4D97-AF65-F5344CB8AC3E}">
        <p14:creationId xmlns:p14="http://schemas.microsoft.com/office/powerpoint/2010/main" val="1302819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6"/>
          <p:cNvSpPr>
            <a:spLocks noGrp="1"/>
          </p:cNvSpPr>
          <p:nvPr>
            <p:ph type="body" sz="quarter" idx="11"/>
          </p:nvPr>
        </p:nvSpPr>
        <p:spPr>
          <a:xfrm>
            <a:off x="604829" y="250771"/>
            <a:ext cx="7934342" cy="486606"/>
          </a:xfrm>
          <a:prstGeom prst="rect">
            <a:avLst/>
          </a:prstGeom>
        </p:spPr>
        <p:txBody>
          <a:bodyPr vert="horz"/>
          <a:lstStyle>
            <a:lvl1pPr marL="0" indent="0">
              <a:buNone/>
              <a:defRPr sz="2800" b="0" i="0" baseline="0">
                <a:latin typeface="Arial"/>
                <a:cs typeface="Arial"/>
              </a:defRPr>
            </a:lvl1pPr>
          </a:lstStyle>
          <a:p>
            <a:pPr lvl="0"/>
            <a:r>
              <a:rPr lang="en-US" smtClean="0"/>
              <a:t>Click to edit Master text styles</a:t>
            </a:r>
          </a:p>
        </p:txBody>
      </p:sp>
      <p:sp>
        <p:nvSpPr>
          <p:cNvPr id="4" name="TextBox 2"/>
          <p:cNvSpPr txBox="1">
            <a:spLocks noChangeArrowheads="1"/>
          </p:cNvSpPr>
          <p:nvPr userDrawn="1"/>
        </p:nvSpPr>
        <p:spPr bwMode="auto">
          <a:xfrm>
            <a:off x="984744" y="4859530"/>
            <a:ext cx="161213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800" b="0" i="0" dirty="0" smtClean="0">
                <a:solidFill>
                  <a:schemeClr val="bg1"/>
                </a:solidFill>
                <a:latin typeface="Arial"/>
                <a:cs typeface="Arial"/>
              </a:rPr>
              <a:t>A Harte Hanks Company </a:t>
            </a:r>
            <a:endParaRPr lang="en-US" sz="800" b="0" i="0" dirty="0">
              <a:solidFill>
                <a:schemeClr val="bg1"/>
              </a:solidFill>
              <a:latin typeface="Arial"/>
              <a:cs typeface="Arial"/>
            </a:endParaRPr>
          </a:p>
        </p:txBody>
      </p:sp>
      <p:sp>
        <p:nvSpPr>
          <p:cNvPr id="5" name="TextBox 4"/>
          <p:cNvSpPr txBox="1"/>
          <p:nvPr userDrawn="1"/>
        </p:nvSpPr>
        <p:spPr bwMode="auto">
          <a:xfrm>
            <a:off x="8748743" y="4870748"/>
            <a:ext cx="31856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buFont typeface="Arial" charset="0"/>
              <a:buNone/>
            </a:pPr>
            <a:fld id="{8E212989-29C5-4852-9AF8-82E273CE95D0}" type="slidenum">
              <a:rPr lang="en-US" sz="800" smtClean="0">
                <a:solidFill>
                  <a:schemeClr val="bg1"/>
                </a:solidFill>
                <a:latin typeface="+mn-lt"/>
                <a:cs typeface="DINOT-Light" charset="0"/>
              </a:rPr>
              <a:pPr>
                <a:buFont typeface="Arial" charset="0"/>
                <a:buNone/>
              </a:pPr>
              <a:t>‹#›</a:t>
            </a:fld>
            <a:endParaRPr lang="en-US" sz="800" dirty="0">
              <a:solidFill>
                <a:schemeClr val="bg1"/>
              </a:solidFill>
              <a:latin typeface="+mn-lt"/>
              <a:cs typeface="DINOT-Light" charset="0"/>
            </a:endParaRPr>
          </a:p>
        </p:txBody>
      </p:sp>
    </p:spTree>
    <p:extLst>
      <p:ext uri="{BB962C8B-B14F-4D97-AF65-F5344CB8AC3E}">
        <p14:creationId xmlns:p14="http://schemas.microsoft.com/office/powerpoint/2010/main" val="520515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Rectangle 4"/>
          <p:cNvSpPr/>
          <p:nvPr userDrawn="1"/>
        </p:nvSpPr>
        <p:spPr>
          <a:xfrm>
            <a:off x="3882572" y="3079750"/>
            <a:ext cx="4572000" cy="1549142"/>
          </a:xfrm>
          <a:prstGeom prst="rect">
            <a:avLst/>
          </a:prstGeom>
        </p:spPr>
        <p:txBody>
          <a:bodyPr>
            <a:spAutoFit/>
          </a:bodyPr>
          <a:lstStyle/>
          <a:p>
            <a:pPr algn="r">
              <a:lnSpc>
                <a:spcPct val="150000"/>
              </a:lnSpc>
            </a:pPr>
            <a:r>
              <a:rPr lang="en-US" sz="1600" dirty="0" smtClean="0">
                <a:solidFill>
                  <a:schemeClr val="bg1"/>
                </a:solidFill>
                <a:latin typeface="Arial"/>
                <a:cs typeface="Arial"/>
              </a:rPr>
              <a:t>3qdigital.com</a:t>
            </a:r>
          </a:p>
          <a:p>
            <a:pPr algn="r">
              <a:lnSpc>
                <a:spcPct val="150000"/>
              </a:lnSpc>
            </a:pPr>
            <a:r>
              <a:rPr lang="en-US" sz="1600" dirty="0" smtClean="0">
                <a:solidFill>
                  <a:schemeClr val="bg1"/>
                </a:solidFill>
                <a:latin typeface="Arial"/>
                <a:cs typeface="Arial"/>
              </a:rPr>
              <a:t>https://</a:t>
            </a:r>
            <a:r>
              <a:rPr lang="en-US" sz="1600" dirty="0" err="1" smtClean="0">
                <a:solidFill>
                  <a:schemeClr val="bg1"/>
                </a:solidFill>
                <a:latin typeface="Arial"/>
                <a:cs typeface="Arial"/>
              </a:rPr>
              <a:t>twitter.com</a:t>
            </a:r>
            <a:r>
              <a:rPr lang="en-US" sz="1600" dirty="0" smtClean="0">
                <a:solidFill>
                  <a:schemeClr val="bg1"/>
                </a:solidFill>
                <a:latin typeface="Arial"/>
                <a:cs typeface="Arial"/>
              </a:rPr>
              <a:t>/3QDigital</a:t>
            </a:r>
          </a:p>
          <a:p>
            <a:pPr algn="r">
              <a:lnSpc>
                <a:spcPct val="150000"/>
              </a:lnSpc>
            </a:pPr>
            <a:r>
              <a:rPr lang="en-US" sz="1600" dirty="0" smtClean="0">
                <a:solidFill>
                  <a:schemeClr val="bg1"/>
                </a:solidFill>
                <a:latin typeface="Arial"/>
                <a:cs typeface="Arial"/>
              </a:rPr>
              <a:t>https://</a:t>
            </a:r>
            <a:r>
              <a:rPr lang="en-US" sz="1600" dirty="0" err="1" smtClean="0">
                <a:solidFill>
                  <a:schemeClr val="bg1"/>
                </a:solidFill>
                <a:latin typeface="Arial"/>
                <a:cs typeface="Arial"/>
              </a:rPr>
              <a:t>www.linkedin.com</a:t>
            </a:r>
            <a:r>
              <a:rPr lang="en-US" sz="1600" dirty="0" smtClean="0">
                <a:solidFill>
                  <a:schemeClr val="bg1"/>
                </a:solidFill>
                <a:latin typeface="Arial"/>
                <a:cs typeface="Arial"/>
              </a:rPr>
              <a:t>/company/3qdigital</a:t>
            </a:r>
          </a:p>
          <a:p>
            <a:pPr algn="r">
              <a:lnSpc>
                <a:spcPct val="150000"/>
              </a:lnSpc>
            </a:pPr>
            <a:r>
              <a:rPr lang="en-US" sz="1600" dirty="0" smtClean="0">
                <a:solidFill>
                  <a:schemeClr val="bg1"/>
                </a:solidFill>
                <a:latin typeface="Arial"/>
                <a:cs typeface="Arial"/>
              </a:rPr>
              <a:t>https://</a:t>
            </a:r>
            <a:r>
              <a:rPr lang="en-US" sz="1600" dirty="0" err="1" smtClean="0">
                <a:solidFill>
                  <a:schemeClr val="bg1"/>
                </a:solidFill>
                <a:latin typeface="Arial"/>
                <a:cs typeface="Arial"/>
              </a:rPr>
              <a:t>www.facebook.com</a:t>
            </a:r>
            <a:r>
              <a:rPr lang="en-US" sz="1600" dirty="0" smtClean="0">
                <a:solidFill>
                  <a:schemeClr val="bg1"/>
                </a:solidFill>
                <a:latin typeface="Arial"/>
                <a:cs typeface="Arial"/>
              </a:rPr>
              <a:t>/3qdigital</a:t>
            </a:r>
            <a:endParaRPr lang="en-US" sz="1600" dirty="0">
              <a:solidFill>
                <a:schemeClr val="bg1"/>
              </a:solidFill>
              <a:latin typeface="Arial"/>
              <a:cs typeface="Arial"/>
            </a:endParaRPr>
          </a:p>
        </p:txBody>
      </p:sp>
      <p:pic>
        <p:nvPicPr>
          <p:cNvPr id="7" name="Picture 6" descr="Twitter_logo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6913" y="3610538"/>
            <a:ext cx="261520" cy="212614"/>
          </a:xfrm>
          <a:prstGeom prst="rect">
            <a:avLst/>
          </a:prstGeom>
        </p:spPr>
      </p:pic>
      <p:pic>
        <p:nvPicPr>
          <p:cNvPr id="8" name="Picture 7" descr="linkedin-icon-logo-vect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53750" y="3924662"/>
            <a:ext cx="298873" cy="298873"/>
          </a:xfrm>
          <a:prstGeom prst="rect">
            <a:avLst/>
          </a:prstGeom>
        </p:spPr>
      </p:pic>
      <p:pic>
        <p:nvPicPr>
          <p:cNvPr id="9" name="Picture 8" descr="Faceboo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66913" y="4312766"/>
            <a:ext cx="256776" cy="256776"/>
          </a:xfrm>
          <a:prstGeom prst="rect">
            <a:avLst/>
          </a:prstGeom>
        </p:spPr>
      </p:pic>
      <p:sp>
        <p:nvSpPr>
          <p:cNvPr id="10" name="Rectangle 9"/>
          <p:cNvSpPr/>
          <p:nvPr userDrawn="1"/>
        </p:nvSpPr>
        <p:spPr>
          <a:xfrm>
            <a:off x="6170594" y="657465"/>
            <a:ext cx="2973406" cy="707886"/>
          </a:xfrm>
          <a:prstGeom prst="rect">
            <a:avLst/>
          </a:prstGeom>
        </p:spPr>
        <p:txBody>
          <a:bodyPr wrap="square">
            <a:spAutoFit/>
          </a:bodyPr>
          <a:lstStyle/>
          <a:p>
            <a:r>
              <a:rPr lang="en-US" sz="4000" dirty="0" smtClean="0">
                <a:solidFill>
                  <a:schemeClr val="bg1"/>
                </a:solidFill>
                <a:latin typeface="Arial"/>
                <a:cs typeface="Arial"/>
              </a:rPr>
              <a:t>Contact Us</a:t>
            </a:r>
            <a:endParaRPr lang="en-US" sz="4000" dirty="0">
              <a:solidFill>
                <a:schemeClr val="bg1"/>
              </a:solidFill>
            </a:endParaRPr>
          </a:p>
        </p:txBody>
      </p:sp>
      <p:sp>
        <p:nvSpPr>
          <p:cNvPr id="11" name="TextBox 10"/>
          <p:cNvSpPr txBox="1"/>
          <p:nvPr userDrawn="1"/>
        </p:nvSpPr>
        <p:spPr bwMode="auto">
          <a:xfrm>
            <a:off x="6301619" y="870857"/>
            <a:ext cx="22956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a:buFont typeface="Arial" charset="0"/>
              <a:buChar char="•"/>
            </a:pPr>
            <a:endParaRPr lang="en-US" sz="1000" dirty="0">
              <a:latin typeface="DINOT-Light" charset="0"/>
              <a:cs typeface="DINOT-Light" charset="0"/>
            </a:endParaRP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66913" y="3205181"/>
            <a:ext cx="305499" cy="311802"/>
          </a:xfrm>
          <a:prstGeom prst="rect">
            <a:avLst/>
          </a:prstGeom>
        </p:spPr>
      </p:pic>
    </p:spTree>
    <p:extLst>
      <p:ext uri="{BB962C8B-B14F-4D97-AF65-F5344CB8AC3E}">
        <p14:creationId xmlns:p14="http://schemas.microsoft.com/office/powerpoint/2010/main" val="3913402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5" name="Rectangle 4"/>
          <p:cNvSpPr/>
          <p:nvPr userDrawn="1"/>
        </p:nvSpPr>
        <p:spPr>
          <a:xfrm>
            <a:off x="3882572" y="3079750"/>
            <a:ext cx="4572000" cy="1549142"/>
          </a:xfrm>
          <a:prstGeom prst="rect">
            <a:avLst/>
          </a:prstGeom>
        </p:spPr>
        <p:txBody>
          <a:bodyPr>
            <a:spAutoFit/>
          </a:bodyPr>
          <a:lstStyle/>
          <a:p>
            <a:pPr algn="r">
              <a:lnSpc>
                <a:spcPct val="150000"/>
              </a:lnSpc>
            </a:pPr>
            <a:r>
              <a:rPr lang="en-US" sz="1600" dirty="0" smtClean="0">
                <a:solidFill>
                  <a:schemeClr val="bg1"/>
                </a:solidFill>
                <a:latin typeface="Arial"/>
                <a:cs typeface="Arial"/>
              </a:rPr>
              <a:t>3qdigital.com</a:t>
            </a:r>
          </a:p>
          <a:p>
            <a:pPr algn="r">
              <a:lnSpc>
                <a:spcPct val="150000"/>
              </a:lnSpc>
            </a:pPr>
            <a:r>
              <a:rPr lang="en-US" sz="1600" dirty="0" smtClean="0">
                <a:solidFill>
                  <a:schemeClr val="bg1"/>
                </a:solidFill>
                <a:latin typeface="Arial"/>
                <a:cs typeface="Arial"/>
              </a:rPr>
              <a:t>https://</a:t>
            </a:r>
            <a:r>
              <a:rPr lang="en-US" sz="1600" dirty="0" err="1" smtClean="0">
                <a:solidFill>
                  <a:schemeClr val="bg1"/>
                </a:solidFill>
                <a:latin typeface="Arial"/>
                <a:cs typeface="Arial"/>
              </a:rPr>
              <a:t>twitter.com</a:t>
            </a:r>
            <a:r>
              <a:rPr lang="en-US" sz="1600" dirty="0" smtClean="0">
                <a:solidFill>
                  <a:schemeClr val="bg1"/>
                </a:solidFill>
                <a:latin typeface="Arial"/>
                <a:cs typeface="Arial"/>
              </a:rPr>
              <a:t>/3QDigital</a:t>
            </a:r>
          </a:p>
          <a:p>
            <a:pPr algn="r">
              <a:lnSpc>
                <a:spcPct val="150000"/>
              </a:lnSpc>
            </a:pPr>
            <a:r>
              <a:rPr lang="en-US" sz="1600" dirty="0" smtClean="0">
                <a:solidFill>
                  <a:schemeClr val="bg1"/>
                </a:solidFill>
                <a:latin typeface="Arial"/>
                <a:cs typeface="Arial"/>
              </a:rPr>
              <a:t>https://</a:t>
            </a:r>
            <a:r>
              <a:rPr lang="en-US" sz="1600" dirty="0" err="1" smtClean="0">
                <a:solidFill>
                  <a:schemeClr val="bg1"/>
                </a:solidFill>
                <a:latin typeface="Arial"/>
                <a:cs typeface="Arial"/>
              </a:rPr>
              <a:t>www.linkedin.com</a:t>
            </a:r>
            <a:r>
              <a:rPr lang="en-US" sz="1600" dirty="0" smtClean="0">
                <a:solidFill>
                  <a:schemeClr val="bg1"/>
                </a:solidFill>
                <a:latin typeface="Arial"/>
                <a:cs typeface="Arial"/>
              </a:rPr>
              <a:t>/company/3qdigital</a:t>
            </a:r>
          </a:p>
          <a:p>
            <a:pPr algn="r">
              <a:lnSpc>
                <a:spcPct val="150000"/>
              </a:lnSpc>
            </a:pPr>
            <a:r>
              <a:rPr lang="en-US" sz="1600" dirty="0" smtClean="0">
                <a:solidFill>
                  <a:schemeClr val="bg1"/>
                </a:solidFill>
                <a:latin typeface="Arial"/>
                <a:cs typeface="Arial"/>
              </a:rPr>
              <a:t>https://</a:t>
            </a:r>
            <a:r>
              <a:rPr lang="en-US" sz="1600" dirty="0" err="1" smtClean="0">
                <a:solidFill>
                  <a:schemeClr val="bg1"/>
                </a:solidFill>
                <a:latin typeface="Arial"/>
                <a:cs typeface="Arial"/>
              </a:rPr>
              <a:t>www.facebook.com</a:t>
            </a:r>
            <a:r>
              <a:rPr lang="en-US" sz="1600" dirty="0" smtClean="0">
                <a:solidFill>
                  <a:schemeClr val="bg1"/>
                </a:solidFill>
                <a:latin typeface="Arial"/>
                <a:cs typeface="Arial"/>
              </a:rPr>
              <a:t>/3qdigital</a:t>
            </a:r>
            <a:endParaRPr lang="en-US" sz="1600" dirty="0">
              <a:solidFill>
                <a:schemeClr val="bg1"/>
              </a:solidFill>
              <a:latin typeface="Arial"/>
              <a:cs typeface="Arial"/>
            </a:endParaRPr>
          </a:p>
        </p:txBody>
      </p:sp>
      <p:pic>
        <p:nvPicPr>
          <p:cNvPr id="7" name="Picture 6" descr="Twitter_logo_blu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6913" y="3610538"/>
            <a:ext cx="261520" cy="212614"/>
          </a:xfrm>
          <a:prstGeom prst="rect">
            <a:avLst/>
          </a:prstGeom>
        </p:spPr>
      </p:pic>
      <p:pic>
        <p:nvPicPr>
          <p:cNvPr id="8" name="Picture 7" descr="linkedin-icon-logo-vect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53750" y="3924662"/>
            <a:ext cx="298873" cy="298873"/>
          </a:xfrm>
          <a:prstGeom prst="rect">
            <a:avLst/>
          </a:prstGeom>
        </p:spPr>
      </p:pic>
      <p:pic>
        <p:nvPicPr>
          <p:cNvPr id="9" name="Picture 8" descr="Facebook.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66913" y="4312766"/>
            <a:ext cx="256776" cy="256776"/>
          </a:xfrm>
          <a:prstGeom prst="rect">
            <a:avLst/>
          </a:prstGeom>
        </p:spPr>
      </p:pic>
      <p:sp>
        <p:nvSpPr>
          <p:cNvPr id="10" name="Rectangle 9"/>
          <p:cNvSpPr/>
          <p:nvPr userDrawn="1"/>
        </p:nvSpPr>
        <p:spPr>
          <a:xfrm>
            <a:off x="6170594" y="657465"/>
            <a:ext cx="2973406" cy="707886"/>
          </a:xfrm>
          <a:prstGeom prst="rect">
            <a:avLst/>
          </a:prstGeom>
        </p:spPr>
        <p:txBody>
          <a:bodyPr wrap="square">
            <a:spAutoFit/>
          </a:bodyPr>
          <a:lstStyle/>
          <a:p>
            <a:r>
              <a:rPr lang="en-US" sz="4000" dirty="0" smtClean="0">
                <a:solidFill>
                  <a:schemeClr val="bg1"/>
                </a:solidFill>
                <a:latin typeface="Arial"/>
                <a:cs typeface="Arial"/>
              </a:rPr>
              <a:t>Thank You!</a:t>
            </a:r>
            <a:endParaRPr lang="en-US" sz="4000" dirty="0">
              <a:solidFill>
                <a:schemeClr val="bg1"/>
              </a:solidFill>
            </a:endParaRPr>
          </a:p>
        </p:txBody>
      </p:sp>
      <p:sp>
        <p:nvSpPr>
          <p:cNvPr id="11" name="TextBox 10"/>
          <p:cNvSpPr txBox="1"/>
          <p:nvPr userDrawn="1"/>
        </p:nvSpPr>
        <p:spPr bwMode="auto">
          <a:xfrm>
            <a:off x="6301619" y="870857"/>
            <a:ext cx="22956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pPr>
              <a:buFont typeface="Arial" charset="0"/>
              <a:buChar char="•"/>
            </a:pPr>
            <a:endParaRPr lang="en-US" sz="1000" dirty="0">
              <a:latin typeface="DINOT-Light" charset="0"/>
              <a:cs typeface="DINOT-Light" charset="0"/>
            </a:endParaRP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66913" y="3205181"/>
            <a:ext cx="305499" cy="311802"/>
          </a:xfrm>
          <a:prstGeom prst="rect">
            <a:avLst/>
          </a:prstGeom>
        </p:spPr>
      </p:pic>
    </p:spTree>
    <p:extLst>
      <p:ext uri="{BB962C8B-B14F-4D97-AF65-F5344CB8AC3E}">
        <p14:creationId xmlns:p14="http://schemas.microsoft.com/office/powerpoint/2010/main" val="369093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8153400" y="499110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en-US"/>
          </a:p>
        </p:txBody>
      </p:sp>
      <p:sp>
        <p:nvSpPr>
          <p:cNvPr id="2" name="Title 1"/>
          <p:cNvSpPr>
            <a:spLocks noGrp="1"/>
          </p:cNvSpPr>
          <p:nvPr>
            <p:ph type="ctrTitle"/>
          </p:nvPr>
        </p:nvSpPr>
        <p:spPr>
          <a:xfrm>
            <a:off x="4646590" y="631757"/>
            <a:ext cx="4490405" cy="1102519"/>
          </a:xfrm>
          <a:prstGeom prst="rect">
            <a:avLst/>
          </a:prstGeom>
        </p:spPr>
        <p:txBody>
          <a:bodyPr/>
          <a:lstStyle>
            <a:lvl1pPr algn="l">
              <a:defRPr sz="4000" b="0" i="0">
                <a:solidFill>
                  <a:schemeClr val="bg1"/>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4646590" y="1856513"/>
            <a:ext cx="4497408" cy="1314450"/>
          </a:xfrm>
          <a:prstGeom prst="rect">
            <a:avLst/>
          </a:prstGeom>
        </p:spPr>
        <p:txBody>
          <a:bodyPr/>
          <a:lstStyle>
            <a:lvl1pPr marL="0" indent="0" algn="l">
              <a:buNone/>
              <a:defRPr sz="2400" b="0" i="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237409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3882572" y="3079750"/>
            <a:ext cx="4572000" cy="1569660"/>
          </a:xfrm>
          <a:prstGeom prst="rect">
            <a:avLst/>
          </a:prstGeom>
        </p:spPr>
        <p:txBody>
          <a:bodyPr>
            <a:spAutoFit/>
          </a:bodyPr>
          <a:lstStyle/>
          <a:p>
            <a:pPr algn="r">
              <a:lnSpc>
                <a:spcPct val="150000"/>
              </a:lnSpc>
            </a:pPr>
            <a:r>
              <a:rPr lang="en-US" sz="1600" dirty="0" smtClean="0">
                <a:solidFill>
                  <a:schemeClr val="tx1"/>
                </a:solidFill>
                <a:latin typeface="Arial"/>
                <a:cs typeface="Arial"/>
              </a:rPr>
              <a:t>3qdigital.com</a:t>
            </a:r>
          </a:p>
          <a:p>
            <a:pPr algn="r">
              <a:lnSpc>
                <a:spcPct val="150000"/>
              </a:lnSpc>
            </a:pPr>
            <a:r>
              <a:rPr lang="en-US" sz="1600" dirty="0" smtClean="0">
                <a:solidFill>
                  <a:schemeClr val="tx1"/>
                </a:solidFill>
                <a:latin typeface="Arial"/>
                <a:cs typeface="Arial"/>
              </a:rPr>
              <a:t>https://</a:t>
            </a:r>
            <a:r>
              <a:rPr lang="en-US" sz="1600" dirty="0" err="1" smtClean="0">
                <a:solidFill>
                  <a:schemeClr val="tx1"/>
                </a:solidFill>
                <a:latin typeface="Arial"/>
                <a:cs typeface="Arial"/>
              </a:rPr>
              <a:t>twitter.com</a:t>
            </a:r>
            <a:r>
              <a:rPr lang="en-US" sz="1600" dirty="0" smtClean="0">
                <a:solidFill>
                  <a:schemeClr val="tx1"/>
                </a:solidFill>
                <a:latin typeface="Arial"/>
                <a:cs typeface="Arial"/>
              </a:rPr>
              <a:t>/3QDigital</a:t>
            </a:r>
          </a:p>
          <a:p>
            <a:pPr algn="r">
              <a:lnSpc>
                <a:spcPct val="150000"/>
              </a:lnSpc>
            </a:pPr>
            <a:r>
              <a:rPr lang="en-US" sz="1600" dirty="0" smtClean="0">
                <a:solidFill>
                  <a:schemeClr val="tx1"/>
                </a:solidFill>
                <a:latin typeface="Arial"/>
                <a:cs typeface="Arial"/>
              </a:rPr>
              <a:t>https://</a:t>
            </a:r>
            <a:r>
              <a:rPr lang="en-US" sz="1600" dirty="0" err="1" smtClean="0">
                <a:solidFill>
                  <a:schemeClr val="tx1"/>
                </a:solidFill>
                <a:latin typeface="Arial"/>
                <a:cs typeface="Arial"/>
              </a:rPr>
              <a:t>www.linkedin.com</a:t>
            </a:r>
            <a:r>
              <a:rPr lang="en-US" sz="1600" dirty="0" smtClean="0">
                <a:solidFill>
                  <a:schemeClr val="tx1"/>
                </a:solidFill>
                <a:latin typeface="Arial"/>
                <a:cs typeface="Arial"/>
              </a:rPr>
              <a:t>/company/3qdigital</a:t>
            </a:r>
          </a:p>
          <a:p>
            <a:pPr algn="r">
              <a:lnSpc>
                <a:spcPct val="150000"/>
              </a:lnSpc>
            </a:pPr>
            <a:r>
              <a:rPr lang="en-US" sz="1600" dirty="0" smtClean="0">
                <a:solidFill>
                  <a:schemeClr val="tx1"/>
                </a:solidFill>
                <a:latin typeface="Arial"/>
                <a:cs typeface="Arial"/>
              </a:rPr>
              <a:t>https://</a:t>
            </a:r>
            <a:r>
              <a:rPr lang="en-US" sz="1600" dirty="0" err="1" smtClean="0">
                <a:solidFill>
                  <a:schemeClr val="tx1"/>
                </a:solidFill>
                <a:latin typeface="Arial"/>
                <a:cs typeface="Arial"/>
              </a:rPr>
              <a:t>www.facebook.com</a:t>
            </a:r>
            <a:r>
              <a:rPr lang="en-US" sz="1600" dirty="0" smtClean="0">
                <a:solidFill>
                  <a:schemeClr val="tx1"/>
                </a:solidFill>
                <a:latin typeface="Arial"/>
                <a:cs typeface="Arial"/>
              </a:rPr>
              <a:t>/3qdigital</a:t>
            </a:r>
            <a:endParaRPr lang="en-US" sz="1600" dirty="0">
              <a:solidFill>
                <a:schemeClr val="tx1"/>
              </a:solidFill>
              <a:latin typeface="Arial"/>
              <a:cs typeface="Arial"/>
            </a:endParaRPr>
          </a:p>
        </p:txBody>
      </p:sp>
      <p:pic>
        <p:nvPicPr>
          <p:cNvPr id="4" name="Picture 3" descr="Twitter_logo_blu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66913" y="3610538"/>
            <a:ext cx="261520" cy="212614"/>
          </a:xfrm>
          <a:prstGeom prst="rect">
            <a:avLst/>
          </a:prstGeom>
        </p:spPr>
      </p:pic>
      <p:pic>
        <p:nvPicPr>
          <p:cNvPr id="5" name="Picture 4" descr="linkedin-icon-logo-vector.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53750" y="3924662"/>
            <a:ext cx="298873" cy="298873"/>
          </a:xfrm>
          <a:prstGeom prst="rect">
            <a:avLst/>
          </a:prstGeom>
        </p:spPr>
      </p:pic>
      <p:pic>
        <p:nvPicPr>
          <p:cNvPr id="6" name="Picture 5" descr="Facebook.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66913" y="4312766"/>
            <a:ext cx="256776" cy="256776"/>
          </a:xfrm>
          <a:prstGeom prst="rect">
            <a:avLst/>
          </a:prstGeom>
        </p:spPr>
      </p:pic>
      <p:sp>
        <p:nvSpPr>
          <p:cNvPr id="7" name="Rectangle 6"/>
          <p:cNvSpPr/>
          <p:nvPr userDrawn="1"/>
        </p:nvSpPr>
        <p:spPr>
          <a:xfrm>
            <a:off x="6170594" y="657465"/>
            <a:ext cx="2973406" cy="707886"/>
          </a:xfrm>
          <a:prstGeom prst="rect">
            <a:avLst/>
          </a:prstGeom>
        </p:spPr>
        <p:txBody>
          <a:bodyPr wrap="square">
            <a:spAutoFit/>
          </a:bodyPr>
          <a:lstStyle/>
          <a:p>
            <a:r>
              <a:rPr lang="en-US" sz="4000" dirty="0" smtClean="0">
                <a:solidFill>
                  <a:schemeClr val="tx1"/>
                </a:solidFill>
                <a:latin typeface="Arial"/>
                <a:cs typeface="Arial"/>
              </a:rPr>
              <a:t>Thank You!</a:t>
            </a:r>
            <a:endParaRPr lang="en-US" sz="4000" dirty="0">
              <a:solidFill>
                <a:schemeClr val="tx1"/>
              </a:solidFill>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66913" y="3205181"/>
            <a:ext cx="305499" cy="311802"/>
          </a:xfrm>
          <a:prstGeom prst="rect">
            <a:avLst/>
          </a:prstGeom>
        </p:spPr>
      </p:pic>
    </p:spTree>
    <p:extLst>
      <p:ext uri="{BB962C8B-B14F-4D97-AF65-F5344CB8AC3E}">
        <p14:creationId xmlns:p14="http://schemas.microsoft.com/office/powerpoint/2010/main" val="1605013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userDrawn="1"/>
        </p:nvSpPr>
        <p:spPr>
          <a:xfrm>
            <a:off x="3882572" y="3079750"/>
            <a:ext cx="4572000" cy="1549142"/>
          </a:xfrm>
          <a:prstGeom prst="rect">
            <a:avLst/>
          </a:prstGeom>
        </p:spPr>
        <p:txBody>
          <a:bodyPr>
            <a:spAutoFit/>
          </a:bodyPr>
          <a:lstStyle/>
          <a:p>
            <a:pPr algn="r">
              <a:lnSpc>
                <a:spcPct val="150000"/>
              </a:lnSpc>
            </a:pPr>
            <a:r>
              <a:rPr lang="en-US" sz="1600" dirty="0" smtClean="0">
                <a:solidFill>
                  <a:schemeClr val="bg1"/>
                </a:solidFill>
                <a:latin typeface="Arial"/>
                <a:cs typeface="Arial"/>
              </a:rPr>
              <a:t>3qdigital.com</a:t>
            </a:r>
          </a:p>
          <a:p>
            <a:pPr algn="r">
              <a:lnSpc>
                <a:spcPct val="150000"/>
              </a:lnSpc>
            </a:pPr>
            <a:r>
              <a:rPr lang="en-US" sz="1600" dirty="0" smtClean="0">
                <a:solidFill>
                  <a:schemeClr val="bg1"/>
                </a:solidFill>
                <a:latin typeface="Arial"/>
                <a:cs typeface="Arial"/>
              </a:rPr>
              <a:t>https://</a:t>
            </a:r>
            <a:r>
              <a:rPr lang="en-US" sz="1600" dirty="0" err="1" smtClean="0">
                <a:solidFill>
                  <a:schemeClr val="bg1"/>
                </a:solidFill>
                <a:latin typeface="Arial"/>
                <a:cs typeface="Arial"/>
              </a:rPr>
              <a:t>twitter.com</a:t>
            </a:r>
            <a:r>
              <a:rPr lang="en-US" sz="1600" dirty="0" smtClean="0">
                <a:solidFill>
                  <a:schemeClr val="bg1"/>
                </a:solidFill>
                <a:latin typeface="Arial"/>
                <a:cs typeface="Arial"/>
              </a:rPr>
              <a:t>/3QDigital</a:t>
            </a:r>
          </a:p>
          <a:p>
            <a:pPr algn="r">
              <a:lnSpc>
                <a:spcPct val="150000"/>
              </a:lnSpc>
            </a:pPr>
            <a:r>
              <a:rPr lang="en-US" sz="1600" dirty="0" smtClean="0">
                <a:solidFill>
                  <a:schemeClr val="bg1"/>
                </a:solidFill>
                <a:latin typeface="Arial"/>
                <a:cs typeface="Arial"/>
              </a:rPr>
              <a:t>https://</a:t>
            </a:r>
            <a:r>
              <a:rPr lang="en-US" sz="1600" dirty="0" err="1" smtClean="0">
                <a:solidFill>
                  <a:schemeClr val="bg1"/>
                </a:solidFill>
                <a:latin typeface="Arial"/>
                <a:cs typeface="Arial"/>
              </a:rPr>
              <a:t>www.linkedin.com</a:t>
            </a:r>
            <a:r>
              <a:rPr lang="en-US" sz="1600" dirty="0" smtClean="0">
                <a:solidFill>
                  <a:schemeClr val="bg1"/>
                </a:solidFill>
                <a:latin typeface="Arial"/>
                <a:cs typeface="Arial"/>
              </a:rPr>
              <a:t>/company/3qdigital</a:t>
            </a:r>
          </a:p>
          <a:p>
            <a:pPr algn="r">
              <a:lnSpc>
                <a:spcPct val="150000"/>
              </a:lnSpc>
            </a:pPr>
            <a:r>
              <a:rPr lang="en-US" sz="1600" dirty="0" smtClean="0">
                <a:solidFill>
                  <a:schemeClr val="bg1"/>
                </a:solidFill>
                <a:latin typeface="Arial"/>
                <a:cs typeface="Arial"/>
              </a:rPr>
              <a:t>https://</a:t>
            </a:r>
            <a:r>
              <a:rPr lang="en-US" sz="1600" dirty="0" err="1" smtClean="0">
                <a:solidFill>
                  <a:schemeClr val="bg1"/>
                </a:solidFill>
                <a:latin typeface="Arial"/>
                <a:cs typeface="Arial"/>
              </a:rPr>
              <a:t>www.facebook.com</a:t>
            </a:r>
            <a:r>
              <a:rPr lang="en-US" sz="1600" dirty="0" smtClean="0">
                <a:solidFill>
                  <a:schemeClr val="bg1"/>
                </a:solidFill>
                <a:latin typeface="Arial"/>
                <a:cs typeface="Arial"/>
              </a:rPr>
              <a:t>/3qdigital</a:t>
            </a:r>
            <a:endParaRPr lang="en-US" sz="1600" dirty="0">
              <a:solidFill>
                <a:schemeClr val="bg1"/>
              </a:solidFill>
              <a:latin typeface="Arial"/>
              <a:cs typeface="Arial"/>
            </a:endParaRPr>
          </a:p>
        </p:txBody>
      </p:sp>
      <p:pic>
        <p:nvPicPr>
          <p:cNvPr id="4" name="Picture 3" descr="Twitter_logo_blu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66913" y="3610538"/>
            <a:ext cx="261520" cy="212614"/>
          </a:xfrm>
          <a:prstGeom prst="rect">
            <a:avLst/>
          </a:prstGeom>
        </p:spPr>
      </p:pic>
      <p:pic>
        <p:nvPicPr>
          <p:cNvPr id="5" name="Picture 4" descr="linkedin-icon-logo-vector.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53750" y="3924662"/>
            <a:ext cx="298873" cy="298873"/>
          </a:xfrm>
          <a:prstGeom prst="rect">
            <a:avLst/>
          </a:prstGeom>
        </p:spPr>
      </p:pic>
      <p:pic>
        <p:nvPicPr>
          <p:cNvPr id="6" name="Picture 5" descr="Facebook.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66913" y="4312766"/>
            <a:ext cx="256776" cy="256776"/>
          </a:xfrm>
          <a:prstGeom prst="rect">
            <a:avLst/>
          </a:prstGeom>
        </p:spPr>
      </p:pic>
      <p:sp>
        <p:nvSpPr>
          <p:cNvPr id="7" name="Rectangle 6"/>
          <p:cNvSpPr/>
          <p:nvPr userDrawn="1"/>
        </p:nvSpPr>
        <p:spPr>
          <a:xfrm>
            <a:off x="6170594" y="657465"/>
            <a:ext cx="2973406" cy="707886"/>
          </a:xfrm>
          <a:prstGeom prst="rect">
            <a:avLst/>
          </a:prstGeom>
        </p:spPr>
        <p:txBody>
          <a:bodyPr wrap="square">
            <a:spAutoFit/>
          </a:bodyPr>
          <a:lstStyle/>
          <a:p>
            <a:r>
              <a:rPr lang="en-US" sz="4000" dirty="0" smtClean="0">
                <a:solidFill>
                  <a:schemeClr val="bg1"/>
                </a:solidFill>
                <a:latin typeface="Arial"/>
                <a:cs typeface="Arial"/>
              </a:rPr>
              <a:t>Thank You!</a:t>
            </a:r>
            <a:endParaRPr lang="en-US" sz="4000" dirty="0">
              <a:solidFill>
                <a:schemeClr val="bg1"/>
              </a:solidFill>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466913" y="3205181"/>
            <a:ext cx="305499" cy="311802"/>
          </a:xfrm>
          <a:prstGeom prst="rect">
            <a:avLst/>
          </a:prstGeom>
        </p:spPr>
      </p:pic>
    </p:spTree>
    <p:extLst>
      <p:ext uri="{BB962C8B-B14F-4D97-AF65-F5344CB8AC3E}">
        <p14:creationId xmlns:p14="http://schemas.microsoft.com/office/powerpoint/2010/main" val="36058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Single Text">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8153400" y="4991100"/>
            <a:ext cx="1841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en-US"/>
          </a:p>
        </p:txBody>
      </p:sp>
      <p:sp>
        <p:nvSpPr>
          <p:cNvPr id="2" name="Title 1"/>
          <p:cNvSpPr>
            <a:spLocks noGrp="1"/>
          </p:cNvSpPr>
          <p:nvPr>
            <p:ph type="ctrTitle"/>
          </p:nvPr>
        </p:nvSpPr>
        <p:spPr>
          <a:xfrm>
            <a:off x="4653593" y="2020491"/>
            <a:ext cx="4490405" cy="1102519"/>
          </a:xfrm>
          <a:prstGeom prst="rect">
            <a:avLst/>
          </a:prstGeom>
        </p:spPr>
        <p:txBody>
          <a:bodyPr/>
          <a:lstStyle>
            <a:lvl1pPr algn="l">
              <a:defRPr sz="4000" b="0" i="0">
                <a:solidFill>
                  <a:schemeClr val="bg1"/>
                </a:solidFill>
                <a:latin typeface="Arial"/>
                <a:cs typeface="Arial"/>
              </a:defRPr>
            </a:lvl1pPr>
          </a:lstStyle>
          <a:p>
            <a:r>
              <a:rPr lang="en-US" smtClean="0"/>
              <a:t>Click to edit Master title style</a:t>
            </a:r>
            <a:endParaRPr lang="en-US" dirty="0"/>
          </a:p>
        </p:txBody>
      </p:sp>
      <p:sp>
        <p:nvSpPr>
          <p:cNvPr id="6" name="TextBox 5"/>
          <p:cNvSpPr txBox="1"/>
          <p:nvPr userDrawn="1"/>
        </p:nvSpPr>
        <p:spPr bwMode="auto">
          <a:xfrm>
            <a:off x="8748743" y="4870748"/>
            <a:ext cx="31856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buFont typeface="Arial" charset="0"/>
              <a:buNone/>
            </a:pPr>
            <a:fld id="{8E212989-29C5-4852-9AF8-82E273CE95D0}" type="slidenum">
              <a:rPr lang="en-US" sz="800" smtClean="0">
                <a:solidFill>
                  <a:schemeClr val="bg1"/>
                </a:solidFill>
                <a:latin typeface="+mn-lt"/>
                <a:cs typeface="DINOT-Light" charset="0"/>
              </a:rPr>
              <a:pPr>
                <a:buFont typeface="Arial" charset="0"/>
                <a:buNone/>
              </a:pPr>
              <a:t>‹#›</a:t>
            </a:fld>
            <a:endParaRPr lang="en-US" sz="800" dirty="0">
              <a:solidFill>
                <a:schemeClr val="bg1"/>
              </a:solidFill>
              <a:latin typeface="+mn-lt"/>
              <a:cs typeface="DINOT-Light" charset="0"/>
            </a:endParaRPr>
          </a:p>
        </p:txBody>
      </p:sp>
    </p:spTree>
    <p:extLst>
      <p:ext uri="{BB962C8B-B14F-4D97-AF65-F5344CB8AC3E}">
        <p14:creationId xmlns:p14="http://schemas.microsoft.com/office/powerpoint/2010/main" val="101537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653593" y="631757"/>
            <a:ext cx="4490405" cy="1102519"/>
          </a:xfrm>
          <a:prstGeom prst="rect">
            <a:avLst/>
          </a:prstGeom>
        </p:spPr>
        <p:txBody>
          <a:bodyPr/>
          <a:lstStyle>
            <a:lvl1pPr algn="l">
              <a:defRPr sz="4000" b="0" i="0" baseline="0">
                <a:solidFill>
                  <a:srgbClr val="1C3765"/>
                </a:solidFill>
                <a:latin typeface="Arial"/>
                <a:cs typeface="Arial"/>
              </a:defRPr>
            </a:lvl1pPr>
          </a:lstStyle>
          <a:p>
            <a:r>
              <a:rPr lang="en-US" dirty="0" smtClean="0"/>
              <a:t>Edit Transition Slide title style</a:t>
            </a:r>
            <a:endParaRPr lang="en-US" dirty="0"/>
          </a:p>
        </p:txBody>
      </p:sp>
      <p:sp>
        <p:nvSpPr>
          <p:cNvPr id="7" name="Subtitle 2"/>
          <p:cNvSpPr>
            <a:spLocks noGrp="1"/>
          </p:cNvSpPr>
          <p:nvPr>
            <p:ph type="subTitle" idx="1"/>
          </p:nvPr>
        </p:nvSpPr>
        <p:spPr>
          <a:xfrm>
            <a:off x="4646590" y="1884633"/>
            <a:ext cx="4497408" cy="1314450"/>
          </a:xfrm>
          <a:prstGeom prst="rect">
            <a:avLst/>
          </a:prstGeom>
        </p:spPr>
        <p:txBody>
          <a:bodyPr/>
          <a:lstStyle>
            <a:lvl1pPr marL="0" indent="0" algn="l">
              <a:buNone/>
              <a:defRPr sz="2400" b="0" i="0">
                <a:solidFill>
                  <a:srgbClr val="1C3765"/>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48139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 Single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4653593" y="2020491"/>
            <a:ext cx="4490405" cy="1102519"/>
          </a:xfrm>
          <a:prstGeom prst="rect">
            <a:avLst/>
          </a:prstGeom>
        </p:spPr>
        <p:txBody>
          <a:bodyPr/>
          <a:lstStyle>
            <a:lvl1pPr algn="l">
              <a:defRPr sz="4000" b="0" i="0" baseline="0">
                <a:solidFill>
                  <a:srgbClr val="1C3765"/>
                </a:solidFill>
                <a:latin typeface="Arial"/>
                <a:cs typeface="Arial"/>
              </a:defRPr>
            </a:lvl1pPr>
          </a:lstStyle>
          <a:p>
            <a:r>
              <a:rPr lang="en-US" dirty="0" smtClean="0"/>
              <a:t>Edit Transition Slide title style</a:t>
            </a:r>
            <a:endParaRPr lang="en-US" dirty="0"/>
          </a:p>
        </p:txBody>
      </p:sp>
      <p:sp>
        <p:nvSpPr>
          <p:cNvPr id="3" name="TextBox 2"/>
          <p:cNvSpPr txBox="1"/>
          <p:nvPr userDrawn="1"/>
        </p:nvSpPr>
        <p:spPr bwMode="auto">
          <a:xfrm>
            <a:off x="8748743" y="4870748"/>
            <a:ext cx="31856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buFont typeface="Arial" charset="0"/>
              <a:buNone/>
            </a:pPr>
            <a:fld id="{8E212989-29C5-4852-9AF8-82E273CE95D0}" type="slidenum">
              <a:rPr lang="en-US" sz="800" smtClean="0">
                <a:solidFill>
                  <a:schemeClr val="tx1"/>
                </a:solidFill>
                <a:latin typeface="+mn-lt"/>
                <a:cs typeface="DINOT-Light" charset="0"/>
              </a:rPr>
              <a:pPr>
                <a:buFont typeface="Arial" charset="0"/>
                <a:buNone/>
              </a:pPr>
              <a:t>‹#›</a:t>
            </a:fld>
            <a:endParaRPr lang="en-US" sz="800" dirty="0">
              <a:solidFill>
                <a:schemeClr val="tx1"/>
              </a:solidFill>
              <a:latin typeface="+mn-lt"/>
              <a:cs typeface="DINOT-Light" charset="0"/>
            </a:endParaRPr>
          </a:p>
        </p:txBody>
      </p:sp>
    </p:spTree>
    <p:extLst>
      <p:ext uri="{BB962C8B-B14F-4D97-AF65-F5344CB8AC3E}">
        <p14:creationId xmlns:p14="http://schemas.microsoft.com/office/powerpoint/2010/main" val="417026925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2642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4653593" y="631757"/>
            <a:ext cx="4490405" cy="1102519"/>
          </a:xfrm>
          <a:prstGeom prst="rect">
            <a:avLst/>
          </a:prstGeom>
        </p:spPr>
        <p:txBody>
          <a:bodyPr/>
          <a:lstStyle>
            <a:lvl1pPr algn="l">
              <a:defRPr sz="4000" b="0" i="0">
                <a:solidFill>
                  <a:schemeClr val="bg1"/>
                </a:solidFill>
                <a:latin typeface="Arial"/>
                <a:cs typeface="Arial"/>
              </a:defRPr>
            </a:lvl1pPr>
          </a:lstStyle>
          <a:p>
            <a:r>
              <a:rPr lang="en-US" smtClean="0"/>
              <a:t>Click to edit Master title style</a:t>
            </a:r>
            <a:endParaRPr lang="en-US" dirty="0"/>
          </a:p>
        </p:txBody>
      </p:sp>
      <p:sp>
        <p:nvSpPr>
          <p:cNvPr id="4" name="Subtitle 2"/>
          <p:cNvSpPr>
            <a:spLocks noGrp="1"/>
          </p:cNvSpPr>
          <p:nvPr>
            <p:ph type="subTitle" idx="1"/>
          </p:nvPr>
        </p:nvSpPr>
        <p:spPr>
          <a:xfrm>
            <a:off x="4646590" y="1856513"/>
            <a:ext cx="4497408" cy="1314451"/>
          </a:xfrm>
          <a:prstGeom prst="rect">
            <a:avLst/>
          </a:prstGeom>
        </p:spPr>
        <p:txBody>
          <a:bodyPr/>
          <a:lstStyle>
            <a:lvl1pPr marL="0" indent="0" algn="l">
              <a:buNone/>
              <a:defRPr sz="2400" b="0" i="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51528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4653593" y="2020491"/>
            <a:ext cx="4490405" cy="1102519"/>
          </a:xfrm>
          <a:prstGeom prst="rect">
            <a:avLst/>
          </a:prstGeom>
        </p:spPr>
        <p:txBody>
          <a:bodyPr/>
          <a:lstStyle>
            <a:lvl1pPr algn="l">
              <a:defRPr sz="4000" b="0" i="0">
                <a:solidFill>
                  <a:schemeClr val="bg1"/>
                </a:solidFill>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1965177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extBox 2"/>
          <p:cNvSpPr txBox="1">
            <a:spLocks noChangeArrowheads="1"/>
          </p:cNvSpPr>
          <p:nvPr userDrawn="1"/>
        </p:nvSpPr>
        <p:spPr bwMode="auto">
          <a:xfrm>
            <a:off x="984744" y="4859530"/>
            <a:ext cx="1612132"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800" b="0" i="0" dirty="0" smtClean="0">
                <a:solidFill>
                  <a:schemeClr val="bg1"/>
                </a:solidFill>
                <a:latin typeface="Arial"/>
                <a:cs typeface="Arial"/>
              </a:rPr>
              <a:t>A Harte Hanks Company </a:t>
            </a:r>
            <a:endParaRPr lang="en-US" sz="800" b="0" i="0" dirty="0">
              <a:solidFill>
                <a:schemeClr val="bg1"/>
              </a:solidFill>
              <a:latin typeface="Arial"/>
              <a:cs typeface="Arial"/>
            </a:endParaRPr>
          </a:p>
        </p:txBody>
      </p:sp>
      <p:sp>
        <p:nvSpPr>
          <p:cNvPr id="3" name="SmartArt Placeholder 2"/>
          <p:cNvSpPr>
            <a:spLocks noGrp="1"/>
          </p:cNvSpPr>
          <p:nvPr>
            <p:ph type="dgm" sz="quarter" idx="12"/>
          </p:nvPr>
        </p:nvSpPr>
        <p:spPr>
          <a:xfrm>
            <a:off x="604829" y="1094975"/>
            <a:ext cx="7934342" cy="3406775"/>
          </a:xfrm>
          <a:prstGeom prst="rect">
            <a:avLst/>
          </a:prstGeom>
        </p:spPr>
        <p:txBody>
          <a:bodyPr/>
          <a:lstStyle/>
          <a:p>
            <a:r>
              <a:rPr lang="en-US" smtClean="0"/>
              <a:t>Click icon to add SmartArt graphic</a:t>
            </a:r>
            <a:endParaRPr lang="en-US"/>
          </a:p>
        </p:txBody>
      </p:sp>
      <p:sp>
        <p:nvSpPr>
          <p:cNvPr id="2" name="TextBox 1"/>
          <p:cNvSpPr txBox="1"/>
          <p:nvPr userDrawn="1"/>
        </p:nvSpPr>
        <p:spPr bwMode="auto">
          <a:xfrm>
            <a:off x="8748743" y="4870748"/>
            <a:ext cx="318565"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buFont typeface="Arial" charset="0"/>
              <a:buNone/>
            </a:pPr>
            <a:fld id="{8E212989-29C5-4852-9AF8-82E273CE95D0}" type="slidenum">
              <a:rPr lang="en-US" sz="800" smtClean="0">
                <a:solidFill>
                  <a:schemeClr val="bg1"/>
                </a:solidFill>
                <a:latin typeface="+mn-lt"/>
                <a:cs typeface="DINOT-Light" charset="0"/>
              </a:rPr>
              <a:pPr>
                <a:buFont typeface="Arial" charset="0"/>
                <a:buNone/>
              </a:pPr>
              <a:t>‹#›</a:t>
            </a:fld>
            <a:endParaRPr lang="en-US" sz="800" dirty="0">
              <a:solidFill>
                <a:schemeClr val="bg1"/>
              </a:solidFill>
              <a:latin typeface="+mn-lt"/>
              <a:cs typeface="DINOT-Light" charset="0"/>
            </a:endParaRPr>
          </a:p>
        </p:txBody>
      </p:sp>
      <p:sp>
        <p:nvSpPr>
          <p:cNvPr id="7" name="Text Placeholder 16"/>
          <p:cNvSpPr>
            <a:spLocks noGrp="1"/>
          </p:cNvSpPr>
          <p:nvPr>
            <p:ph type="body" sz="quarter" idx="11" hasCustomPrompt="1"/>
          </p:nvPr>
        </p:nvSpPr>
        <p:spPr>
          <a:xfrm>
            <a:off x="604829" y="250771"/>
            <a:ext cx="7934342" cy="486606"/>
          </a:xfrm>
          <a:prstGeom prst="rect">
            <a:avLst/>
          </a:prstGeom>
        </p:spPr>
        <p:txBody>
          <a:bodyPr vert="horz"/>
          <a:lstStyle>
            <a:lvl1pPr marL="0" indent="0">
              <a:buNone/>
              <a:defRPr sz="2800" b="0" i="0" baseline="0">
                <a:latin typeface="Arial"/>
                <a:cs typeface="Arial"/>
              </a:defRPr>
            </a:lvl1pPr>
          </a:lstStyle>
          <a:p>
            <a:pPr lvl="0"/>
            <a:r>
              <a:rPr lang="en-US" dirty="0" smtClean="0"/>
              <a:t>Agenda</a:t>
            </a:r>
          </a:p>
        </p:txBody>
      </p:sp>
    </p:spTree>
    <p:extLst>
      <p:ext uri="{BB962C8B-B14F-4D97-AF65-F5344CB8AC3E}">
        <p14:creationId xmlns:p14="http://schemas.microsoft.com/office/powerpoint/2010/main" val="1338310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6" r:id="rId1"/>
    <p:sldLayoutId id="2147483663" r:id="rId2"/>
    <p:sldLayoutId id="2147483679" r:id="rId3"/>
    <p:sldLayoutId id="2147483665" r:id="rId4"/>
    <p:sldLayoutId id="2147483678" r:id="rId5"/>
    <p:sldLayoutId id="2147483687" r:id="rId6"/>
    <p:sldLayoutId id="2147483681" r:id="rId7"/>
    <p:sldLayoutId id="2147483682" r:id="rId8"/>
    <p:sldLayoutId id="2147483680" r:id="rId9"/>
    <p:sldLayoutId id="2147483664" r:id="rId10"/>
    <p:sldLayoutId id="2147483666" r:id="rId11"/>
    <p:sldLayoutId id="2147483668" r:id="rId12"/>
    <p:sldLayoutId id="2147483676" r:id="rId13"/>
    <p:sldLayoutId id="2147483677" r:id="rId14"/>
    <p:sldLayoutId id="2147483673" r:id="rId15"/>
    <p:sldLayoutId id="2147483675" r:id="rId16"/>
    <p:sldLayoutId id="2147483683" r:id="rId17"/>
    <p:sldLayoutId id="2147483669" r:id="rId18"/>
    <p:sldLayoutId id="2147483672" r:id="rId19"/>
    <p:sldLayoutId id="2147483684" r:id="rId20"/>
    <p:sldLayoutId id="2147483685" r:id="rId21"/>
  </p:sldLayoutIdLst>
  <p:timing>
    <p:tnLst>
      <p:par>
        <p:cTn id="1" dur="indefinite" restart="never" nodeType="tmRoot"/>
      </p:par>
    </p:tnLst>
  </p:timing>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15.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10.xml"/><Relationship Id="rId7" Type="http://schemas.openxmlformats.org/officeDocument/2006/relationships/image" Target="../media/image29.png"/><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933051" y="717461"/>
            <a:ext cx="5210949" cy="1102519"/>
          </a:xfrm>
        </p:spPr>
        <p:txBody>
          <a:bodyPr/>
          <a:lstStyle/>
          <a:p>
            <a:r>
              <a:rPr lang="en-US" dirty="0" smtClean="0"/>
              <a:t>Solving Marketing Complexity</a:t>
            </a:r>
            <a:endParaRPr lang="en-US" dirty="0"/>
          </a:p>
        </p:txBody>
      </p:sp>
      <p:sp>
        <p:nvSpPr>
          <p:cNvPr id="3" name="Subtitle 2"/>
          <p:cNvSpPr>
            <a:spLocks noGrp="1"/>
          </p:cNvSpPr>
          <p:nvPr>
            <p:ph type="subTitle" idx="1"/>
          </p:nvPr>
        </p:nvSpPr>
        <p:spPr>
          <a:xfrm>
            <a:off x="3935818" y="2012482"/>
            <a:ext cx="4192610" cy="1314450"/>
          </a:xfrm>
        </p:spPr>
        <p:txBody>
          <a:bodyPr/>
          <a:lstStyle/>
          <a:p>
            <a:r>
              <a:rPr lang="en-US" dirty="0" smtClean="0"/>
              <a:t>(for fun and profit)</a:t>
            </a:r>
            <a:endParaRPr lang="en-US" dirty="0"/>
          </a:p>
        </p:txBody>
      </p:sp>
      <p:sp>
        <p:nvSpPr>
          <p:cNvPr id="5" name="Title 1"/>
          <p:cNvSpPr txBox="1">
            <a:spLocks/>
          </p:cNvSpPr>
          <p:nvPr/>
        </p:nvSpPr>
        <p:spPr>
          <a:xfrm>
            <a:off x="4460979" y="1766745"/>
            <a:ext cx="4490405" cy="743943"/>
          </a:xfrm>
          <a:prstGeom prst="rect">
            <a:avLst/>
          </a:prstGeom>
        </p:spPr>
        <p:txBody>
          <a:bodyPr/>
          <a:lstStyle>
            <a:lvl1pPr algn="l" defTabSz="457200" rtl="0" eaLnBrk="1" fontAlgn="base" hangingPunct="1">
              <a:spcBef>
                <a:spcPct val="0"/>
              </a:spcBef>
              <a:spcAft>
                <a:spcPct val="0"/>
              </a:spcAft>
              <a:defRPr sz="4000" b="0" i="0" kern="1200">
                <a:solidFill>
                  <a:schemeClr val="bg1"/>
                </a:solidFill>
                <a:latin typeface="Arial"/>
                <a:ea typeface="ＭＳ Ｐゴシック" charset="0"/>
                <a:cs typeface="Arial"/>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endParaRPr lang="en-US" b="1" dirty="0"/>
          </a:p>
        </p:txBody>
      </p:sp>
    </p:spTree>
    <p:extLst>
      <p:ext uri="{BB962C8B-B14F-4D97-AF65-F5344CB8AC3E}">
        <p14:creationId xmlns:p14="http://schemas.microsoft.com/office/powerpoint/2010/main" val="1375706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unny-kids-1.jpg (600×39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4884" y="231986"/>
            <a:ext cx="3489116" cy="227955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1"/>
          </p:nvPr>
        </p:nvSpPr>
        <p:spPr>
          <a:xfrm>
            <a:off x="487531" y="242607"/>
            <a:ext cx="7934342" cy="486606"/>
          </a:xfrm>
        </p:spPr>
        <p:txBody>
          <a:bodyPr/>
          <a:lstStyle/>
          <a:p>
            <a:r>
              <a:rPr lang="en-US" sz="2200" b="1" dirty="0" smtClean="0">
                <a:solidFill>
                  <a:srgbClr val="002060"/>
                </a:solidFill>
              </a:rPr>
              <a:t>Problem . . . Meet Solution</a:t>
            </a:r>
            <a:endParaRPr lang="en-US" sz="2200" b="1" dirty="0">
              <a:solidFill>
                <a:srgbClr val="002060"/>
              </a:solidFill>
            </a:endParaRPr>
          </a:p>
        </p:txBody>
      </p:sp>
      <p:sp>
        <p:nvSpPr>
          <p:cNvPr id="4" name="TextBox 3"/>
          <p:cNvSpPr txBox="1"/>
          <p:nvPr/>
        </p:nvSpPr>
        <p:spPr bwMode="auto">
          <a:xfrm>
            <a:off x="145699" y="1020037"/>
            <a:ext cx="5933553" cy="37856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spcBef>
                <a:spcPts val="600"/>
              </a:spcBef>
              <a:spcAft>
                <a:spcPts val="600"/>
              </a:spcAft>
            </a:pPr>
            <a:r>
              <a:rPr lang="en-US" dirty="0" smtClean="0">
                <a:latin typeface="+mj-lt"/>
              </a:rPr>
              <a:t>The Problem:</a:t>
            </a:r>
          </a:p>
          <a:p>
            <a:pPr marL="800100" lvl="1" indent="-342900">
              <a:spcBef>
                <a:spcPts val="600"/>
              </a:spcBef>
              <a:spcAft>
                <a:spcPts val="600"/>
              </a:spcAft>
              <a:buFont typeface="Arial"/>
              <a:buChar char="•"/>
            </a:pPr>
            <a:r>
              <a:rPr lang="en-US" dirty="0" smtClean="0">
                <a:latin typeface="+mj-lt"/>
              </a:rPr>
              <a:t>Optimizing bottom-of-the-funnel media is great, but it’s only part of the story</a:t>
            </a:r>
          </a:p>
          <a:p>
            <a:pPr marL="800100" lvl="1" indent="-342900">
              <a:spcBef>
                <a:spcPts val="600"/>
              </a:spcBef>
              <a:spcAft>
                <a:spcPts val="600"/>
              </a:spcAft>
              <a:buFont typeface="Arial"/>
              <a:buChar char="•"/>
            </a:pPr>
            <a:r>
              <a:rPr lang="en-US" dirty="0" smtClean="0">
                <a:latin typeface="+mj-lt"/>
              </a:rPr>
              <a:t>Complexity is increasing</a:t>
            </a:r>
            <a:r>
              <a:rPr lang="en-US" dirty="0">
                <a:latin typeface="+mj-lt"/>
              </a:rPr>
              <a:t> </a:t>
            </a:r>
            <a:r>
              <a:rPr lang="en-US" dirty="0" smtClean="0">
                <a:latin typeface="+mj-lt"/>
              </a:rPr>
              <a:t>faster than in-house resources</a:t>
            </a:r>
          </a:p>
          <a:p>
            <a:pPr>
              <a:spcBef>
                <a:spcPts val="600"/>
              </a:spcBef>
              <a:spcAft>
                <a:spcPts val="600"/>
              </a:spcAft>
            </a:pPr>
            <a:r>
              <a:rPr lang="en-US" dirty="0" smtClean="0">
                <a:latin typeface="+mj-lt"/>
              </a:rPr>
              <a:t>Our Solution:</a:t>
            </a:r>
          </a:p>
          <a:p>
            <a:pPr marL="800100" lvl="1" indent="-342900">
              <a:spcBef>
                <a:spcPts val="600"/>
              </a:spcBef>
              <a:spcAft>
                <a:spcPts val="600"/>
              </a:spcAft>
              <a:buFont typeface="Arial"/>
              <a:buChar char="•"/>
            </a:pPr>
            <a:r>
              <a:rPr lang="en-US" dirty="0" smtClean="0">
                <a:latin typeface="+mj-lt"/>
              </a:rPr>
              <a:t>More than 20 F/T hires outside of media buying</a:t>
            </a:r>
          </a:p>
          <a:p>
            <a:pPr marL="800100" lvl="1" indent="-342900">
              <a:spcBef>
                <a:spcPts val="600"/>
              </a:spcBef>
              <a:spcAft>
                <a:spcPts val="600"/>
              </a:spcAft>
              <a:buFont typeface="Arial"/>
              <a:buChar char="•"/>
            </a:pPr>
            <a:r>
              <a:rPr lang="en-US" dirty="0" smtClean="0">
                <a:latin typeface="+mj-lt"/>
              </a:rPr>
              <a:t>Investment of more than $4 MILLION DOLLARS</a:t>
            </a:r>
          </a:p>
          <a:p>
            <a:pPr marL="800100" lvl="1" indent="-342900">
              <a:spcBef>
                <a:spcPts val="600"/>
              </a:spcBef>
              <a:spcAft>
                <a:spcPts val="600"/>
              </a:spcAft>
              <a:buFont typeface="Arial"/>
              <a:buChar char="•"/>
            </a:pPr>
            <a:r>
              <a:rPr lang="en-US" dirty="0" smtClean="0">
                <a:latin typeface="+mj-lt"/>
              </a:rPr>
              <a:t>Partnerships with more than 20 technology vendors</a:t>
            </a:r>
            <a:endParaRPr lang="en-US" dirty="0">
              <a:latin typeface="+mj-lt"/>
            </a:endParaRPr>
          </a:p>
        </p:txBody>
      </p:sp>
    </p:spTree>
    <p:extLst>
      <p:ext uri="{BB962C8B-B14F-4D97-AF65-F5344CB8AC3E}">
        <p14:creationId xmlns:p14="http://schemas.microsoft.com/office/powerpoint/2010/main" val="2156555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604830" y="1622612"/>
            <a:ext cx="6834671" cy="3080602"/>
            <a:chOff x="604830" y="1622612"/>
            <a:chExt cx="6834671" cy="3080602"/>
          </a:xfrm>
        </p:grpSpPr>
        <p:cxnSp>
          <p:nvCxnSpPr>
            <p:cNvPr id="22" name="Straight Connector 21"/>
            <p:cNvCxnSpPr/>
            <p:nvPr/>
          </p:nvCxnSpPr>
          <p:spPr>
            <a:xfrm>
              <a:off x="931125" y="4374777"/>
              <a:ext cx="6508376" cy="8965"/>
            </a:xfrm>
            <a:prstGeom prst="line">
              <a:avLst/>
            </a:prstGeom>
            <a:ln w="1905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23" name="Freeform 22"/>
            <p:cNvSpPr/>
            <p:nvPr/>
          </p:nvSpPr>
          <p:spPr>
            <a:xfrm>
              <a:off x="1047667" y="3449201"/>
              <a:ext cx="2590800" cy="815788"/>
            </a:xfrm>
            <a:custGeom>
              <a:avLst/>
              <a:gdLst>
                <a:gd name="connsiteX0" fmla="*/ 0 w 3567953"/>
                <a:gd name="connsiteY0" fmla="*/ 1043894 h 1043894"/>
                <a:gd name="connsiteX1" fmla="*/ 824753 w 3567953"/>
                <a:gd name="connsiteY1" fmla="*/ 801847 h 1043894"/>
                <a:gd name="connsiteX2" fmla="*/ 1685365 w 3567953"/>
                <a:gd name="connsiteY2" fmla="*/ 102600 h 1043894"/>
                <a:gd name="connsiteX3" fmla="*/ 3567953 w 3567953"/>
                <a:gd name="connsiteY3" fmla="*/ 3989 h 1043894"/>
              </a:gdLst>
              <a:ahLst/>
              <a:cxnLst>
                <a:cxn ang="0">
                  <a:pos x="connsiteX0" y="connsiteY0"/>
                </a:cxn>
                <a:cxn ang="0">
                  <a:pos x="connsiteX1" y="connsiteY1"/>
                </a:cxn>
                <a:cxn ang="0">
                  <a:pos x="connsiteX2" y="connsiteY2"/>
                </a:cxn>
                <a:cxn ang="0">
                  <a:pos x="connsiteX3" y="connsiteY3"/>
                </a:cxn>
              </a:cxnLst>
              <a:rect l="l" t="t" r="r" b="b"/>
              <a:pathLst>
                <a:path w="3567953" h="1043894">
                  <a:moveTo>
                    <a:pt x="0" y="1043894"/>
                  </a:moveTo>
                  <a:cubicBezTo>
                    <a:pt x="271929" y="1001311"/>
                    <a:pt x="543859" y="958729"/>
                    <a:pt x="824753" y="801847"/>
                  </a:cubicBezTo>
                  <a:cubicBezTo>
                    <a:pt x="1105647" y="644965"/>
                    <a:pt x="1228165" y="235576"/>
                    <a:pt x="1685365" y="102600"/>
                  </a:cubicBezTo>
                  <a:cubicBezTo>
                    <a:pt x="2142565" y="-30376"/>
                    <a:pt x="3567953" y="3989"/>
                    <a:pt x="3567953" y="3989"/>
                  </a:cubicBezTo>
                </a:path>
              </a:pathLst>
            </a:custGeom>
            <a:ln w="19050">
              <a:solidFill>
                <a:schemeClr val="accent3"/>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cxnSp>
          <p:nvCxnSpPr>
            <p:cNvPr id="24" name="Straight Connector 23"/>
            <p:cNvCxnSpPr/>
            <p:nvPr/>
          </p:nvCxnSpPr>
          <p:spPr>
            <a:xfrm>
              <a:off x="940090" y="1622612"/>
              <a:ext cx="0" cy="2761130"/>
            </a:xfrm>
            <a:prstGeom prst="line">
              <a:avLst/>
            </a:prstGeom>
            <a:ln w="1905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25" name="TextBox 24"/>
            <p:cNvSpPr txBox="1"/>
            <p:nvPr/>
          </p:nvSpPr>
          <p:spPr bwMode="auto">
            <a:xfrm>
              <a:off x="2880948" y="4449298"/>
              <a:ext cx="2608729"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r>
                <a:rPr lang="en-US" sz="1050" b="1" dirty="0" smtClean="0">
                  <a:latin typeface="+mn-lt"/>
                  <a:cs typeface="DINOT-Light" charset="0"/>
                </a:rPr>
                <a:t>TIME</a:t>
              </a:r>
              <a:endParaRPr lang="en-US" sz="1050" b="1" dirty="0">
                <a:latin typeface="+mn-lt"/>
                <a:cs typeface="DINOT-Light" charset="0"/>
              </a:endParaRPr>
            </a:p>
          </p:txBody>
        </p:sp>
        <p:sp>
          <p:nvSpPr>
            <p:cNvPr id="26" name="TextBox 25"/>
            <p:cNvSpPr txBox="1"/>
            <p:nvPr/>
          </p:nvSpPr>
          <p:spPr bwMode="auto">
            <a:xfrm rot="16200000">
              <a:off x="-572577" y="2876219"/>
              <a:ext cx="2608729"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r>
                <a:rPr lang="en-US" sz="1050" b="1" dirty="0" smtClean="0">
                  <a:latin typeface="+mn-lt"/>
                  <a:cs typeface="DINOT-Light" charset="0"/>
                </a:rPr>
                <a:t>GROWTH</a:t>
              </a:r>
              <a:endParaRPr lang="en-US" sz="1050" b="1" dirty="0">
                <a:latin typeface="+mn-lt"/>
                <a:cs typeface="DINOT-Light" charset="0"/>
              </a:endParaRPr>
            </a:p>
          </p:txBody>
        </p:sp>
      </p:grpSp>
      <p:sp>
        <p:nvSpPr>
          <p:cNvPr id="30" name="TextBox 29"/>
          <p:cNvSpPr txBox="1"/>
          <p:nvPr/>
        </p:nvSpPr>
        <p:spPr bwMode="auto">
          <a:xfrm rot="20342139">
            <a:off x="1704216" y="3842946"/>
            <a:ext cx="188053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r>
              <a:rPr lang="en-US" sz="1000" dirty="0" smtClean="0">
                <a:latin typeface="+mn-lt"/>
                <a:cs typeface="DINOT-Light" charset="0"/>
              </a:rPr>
              <a:t>MEDIA</a:t>
            </a:r>
          </a:p>
          <a:p>
            <a:pPr marL="0" marR="0" lvl="0" indent="0" algn="ctr" defTabSz="914400" eaLnBrk="1" fontAlgn="auto" latinLnBrk="0" hangingPunct="1">
              <a:lnSpc>
                <a:spcPct val="100000"/>
              </a:lnSpc>
              <a:spcBef>
                <a:spcPts val="0"/>
              </a:spcBef>
              <a:spcAft>
                <a:spcPts val="0"/>
              </a:spcAft>
              <a:buClrTx/>
              <a:buSzTx/>
              <a:buFont typeface="Arial" charset="0"/>
              <a:buNone/>
              <a:tabLst/>
              <a:defRPr/>
            </a:pPr>
            <a:r>
              <a:rPr lang="en-US" sz="1000" dirty="0" smtClean="0">
                <a:latin typeface="+mn-lt"/>
                <a:cs typeface="DINOT-Light" charset="0"/>
              </a:rPr>
              <a:t>(PAID SEARCH)</a:t>
            </a:r>
            <a:endParaRPr lang="en-US" sz="1000" dirty="0">
              <a:latin typeface="+mn-lt"/>
              <a:cs typeface="DINOT-Light" charset="0"/>
            </a:endParaRPr>
          </a:p>
        </p:txBody>
      </p:sp>
      <p:sp>
        <p:nvSpPr>
          <p:cNvPr id="31" name="Text Placeholder 4"/>
          <p:cNvSpPr txBox="1">
            <a:spLocks/>
          </p:cNvSpPr>
          <p:nvPr/>
        </p:nvSpPr>
        <p:spPr>
          <a:xfrm>
            <a:off x="312351" y="200037"/>
            <a:ext cx="8206198" cy="486606"/>
          </a:xfrm>
          <a:prstGeom prst="rect">
            <a:avLst/>
          </a:prstGeom>
        </p:spPr>
        <p:txBody>
          <a:bodyPr vert="horz"/>
          <a:lstStyle>
            <a:lvl1pPr marL="0" indent="0" algn="l" defTabSz="457200" rtl="0" eaLnBrk="1" fontAlgn="base" hangingPunct="1">
              <a:spcBef>
                <a:spcPct val="20000"/>
              </a:spcBef>
              <a:spcAft>
                <a:spcPct val="0"/>
              </a:spcAft>
              <a:buFont typeface="Arial" charset="0"/>
              <a:buNone/>
              <a:defRPr sz="2800" b="0" i="0" kern="1200" baseline="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b="1" dirty="0" smtClean="0"/>
              <a:t>Challenges </a:t>
            </a:r>
            <a:r>
              <a:rPr lang="en-US" sz="2200" b="1" smtClean="0"/>
              <a:t>to Sustained Growth </a:t>
            </a:r>
            <a:endParaRPr lang="en-US" sz="2200" b="1" dirty="0"/>
          </a:p>
        </p:txBody>
      </p:sp>
      <p:sp>
        <p:nvSpPr>
          <p:cNvPr id="32" name="TextBox 31"/>
          <p:cNvSpPr txBox="1"/>
          <p:nvPr/>
        </p:nvSpPr>
        <p:spPr bwMode="auto">
          <a:xfrm>
            <a:off x="333872" y="759215"/>
            <a:ext cx="853222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lang="en-US" sz="1600" dirty="0" smtClean="0">
                <a:latin typeface="+mn-lt"/>
                <a:cs typeface="DINOT-Light" charset="0"/>
              </a:rPr>
              <a:t>When working in silos, and focusing on single-channel returns, over time diminishing returns will </a:t>
            </a:r>
            <a:r>
              <a:rPr lang="en-US" sz="1600" smtClean="0">
                <a:latin typeface="+mn-lt"/>
                <a:cs typeface="DINOT-Light" charset="0"/>
              </a:rPr>
              <a:t>be experienced, and programs will start to plateau </a:t>
            </a:r>
            <a:endParaRPr lang="en-US" sz="1600" dirty="0">
              <a:latin typeface="+mn-lt"/>
              <a:cs typeface="DINOT-Light" charset="0"/>
            </a:endParaRPr>
          </a:p>
        </p:txBody>
      </p:sp>
    </p:spTree>
    <p:extLst>
      <p:ext uri="{BB962C8B-B14F-4D97-AF65-F5344CB8AC3E}">
        <p14:creationId xmlns:p14="http://schemas.microsoft.com/office/powerpoint/2010/main" val="1971793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a:xfrm>
            <a:off x="2213078" y="2986413"/>
            <a:ext cx="2590800" cy="815788"/>
          </a:xfrm>
          <a:custGeom>
            <a:avLst/>
            <a:gdLst>
              <a:gd name="connsiteX0" fmla="*/ 0 w 3567953"/>
              <a:gd name="connsiteY0" fmla="*/ 1043894 h 1043894"/>
              <a:gd name="connsiteX1" fmla="*/ 824753 w 3567953"/>
              <a:gd name="connsiteY1" fmla="*/ 801847 h 1043894"/>
              <a:gd name="connsiteX2" fmla="*/ 1685365 w 3567953"/>
              <a:gd name="connsiteY2" fmla="*/ 102600 h 1043894"/>
              <a:gd name="connsiteX3" fmla="*/ 3567953 w 3567953"/>
              <a:gd name="connsiteY3" fmla="*/ 3989 h 1043894"/>
            </a:gdLst>
            <a:ahLst/>
            <a:cxnLst>
              <a:cxn ang="0">
                <a:pos x="connsiteX0" y="connsiteY0"/>
              </a:cxn>
              <a:cxn ang="0">
                <a:pos x="connsiteX1" y="connsiteY1"/>
              </a:cxn>
              <a:cxn ang="0">
                <a:pos x="connsiteX2" y="connsiteY2"/>
              </a:cxn>
              <a:cxn ang="0">
                <a:pos x="connsiteX3" y="connsiteY3"/>
              </a:cxn>
            </a:cxnLst>
            <a:rect l="l" t="t" r="r" b="b"/>
            <a:pathLst>
              <a:path w="3567953" h="1043894">
                <a:moveTo>
                  <a:pt x="0" y="1043894"/>
                </a:moveTo>
                <a:cubicBezTo>
                  <a:pt x="271929" y="1001311"/>
                  <a:pt x="543859" y="958729"/>
                  <a:pt x="824753" y="801847"/>
                </a:cubicBezTo>
                <a:cubicBezTo>
                  <a:pt x="1105647" y="644965"/>
                  <a:pt x="1228165" y="235576"/>
                  <a:pt x="1685365" y="102600"/>
                </a:cubicBezTo>
                <a:cubicBezTo>
                  <a:pt x="2142565" y="-30376"/>
                  <a:pt x="3567953" y="3989"/>
                  <a:pt x="3567953" y="3989"/>
                </a:cubicBezTo>
              </a:path>
            </a:pathLst>
          </a:custGeom>
          <a:ln w="19050">
            <a:solidFill>
              <a:schemeClr val="accent4"/>
            </a:solidFill>
            <a:prstDash val="das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7" name="Freeform 6"/>
          <p:cNvSpPr/>
          <p:nvPr/>
        </p:nvSpPr>
        <p:spPr>
          <a:xfrm>
            <a:off x="3324703" y="2523625"/>
            <a:ext cx="2590800" cy="815788"/>
          </a:xfrm>
          <a:custGeom>
            <a:avLst/>
            <a:gdLst>
              <a:gd name="connsiteX0" fmla="*/ 0 w 3567953"/>
              <a:gd name="connsiteY0" fmla="*/ 1043894 h 1043894"/>
              <a:gd name="connsiteX1" fmla="*/ 824753 w 3567953"/>
              <a:gd name="connsiteY1" fmla="*/ 801847 h 1043894"/>
              <a:gd name="connsiteX2" fmla="*/ 1685365 w 3567953"/>
              <a:gd name="connsiteY2" fmla="*/ 102600 h 1043894"/>
              <a:gd name="connsiteX3" fmla="*/ 3567953 w 3567953"/>
              <a:gd name="connsiteY3" fmla="*/ 3989 h 1043894"/>
            </a:gdLst>
            <a:ahLst/>
            <a:cxnLst>
              <a:cxn ang="0">
                <a:pos x="connsiteX0" y="connsiteY0"/>
              </a:cxn>
              <a:cxn ang="0">
                <a:pos x="connsiteX1" y="connsiteY1"/>
              </a:cxn>
              <a:cxn ang="0">
                <a:pos x="connsiteX2" y="connsiteY2"/>
              </a:cxn>
              <a:cxn ang="0">
                <a:pos x="connsiteX3" y="connsiteY3"/>
              </a:cxn>
            </a:cxnLst>
            <a:rect l="l" t="t" r="r" b="b"/>
            <a:pathLst>
              <a:path w="3567953" h="1043894">
                <a:moveTo>
                  <a:pt x="0" y="1043894"/>
                </a:moveTo>
                <a:cubicBezTo>
                  <a:pt x="271929" y="1001311"/>
                  <a:pt x="543859" y="958729"/>
                  <a:pt x="824753" y="801847"/>
                </a:cubicBezTo>
                <a:cubicBezTo>
                  <a:pt x="1105647" y="644965"/>
                  <a:pt x="1228165" y="235576"/>
                  <a:pt x="1685365" y="102600"/>
                </a:cubicBezTo>
                <a:cubicBezTo>
                  <a:pt x="2142565" y="-30376"/>
                  <a:pt x="3567953" y="3989"/>
                  <a:pt x="3567953" y="3989"/>
                </a:cubicBezTo>
              </a:path>
            </a:pathLst>
          </a:custGeom>
          <a:ln w="19050">
            <a:solidFill>
              <a:schemeClr val="accent4"/>
            </a:solidFill>
            <a:prstDash val="das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sp>
        <p:nvSpPr>
          <p:cNvPr id="8" name="Freeform 7"/>
          <p:cNvSpPr/>
          <p:nvPr/>
        </p:nvSpPr>
        <p:spPr>
          <a:xfrm>
            <a:off x="4633551" y="2005943"/>
            <a:ext cx="2590800" cy="815788"/>
          </a:xfrm>
          <a:custGeom>
            <a:avLst/>
            <a:gdLst>
              <a:gd name="connsiteX0" fmla="*/ 0 w 3567953"/>
              <a:gd name="connsiteY0" fmla="*/ 1043894 h 1043894"/>
              <a:gd name="connsiteX1" fmla="*/ 824753 w 3567953"/>
              <a:gd name="connsiteY1" fmla="*/ 801847 h 1043894"/>
              <a:gd name="connsiteX2" fmla="*/ 1685365 w 3567953"/>
              <a:gd name="connsiteY2" fmla="*/ 102600 h 1043894"/>
              <a:gd name="connsiteX3" fmla="*/ 3567953 w 3567953"/>
              <a:gd name="connsiteY3" fmla="*/ 3989 h 1043894"/>
            </a:gdLst>
            <a:ahLst/>
            <a:cxnLst>
              <a:cxn ang="0">
                <a:pos x="connsiteX0" y="connsiteY0"/>
              </a:cxn>
              <a:cxn ang="0">
                <a:pos x="connsiteX1" y="connsiteY1"/>
              </a:cxn>
              <a:cxn ang="0">
                <a:pos x="connsiteX2" y="connsiteY2"/>
              </a:cxn>
              <a:cxn ang="0">
                <a:pos x="connsiteX3" y="connsiteY3"/>
              </a:cxn>
            </a:cxnLst>
            <a:rect l="l" t="t" r="r" b="b"/>
            <a:pathLst>
              <a:path w="3567953" h="1043894">
                <a:moveTo>
                  <a:pt x="0" y="1043894"/>
                </a:moveTo>
                <a:cubicBezTo>
                  <a:pt x="271929" y="1001311"/>
                  <a:pt x="543859" y="958729"/>
                  <a:pt x="824753" y="801847"/>
                </a:cubicBezTo>
                <a:cubicBezTo>
                  <a:pt x="1105647" y="644965"/>
                  <a:pt x="1228165" y="235576"/>
                  <a:pt x="1685365" y="102600"/>
                </a:cubicBezTo>
                <a:cubicBezTo>
                  <a:pt x="2142565" y="-30376"/>
                  <a:pt x="3567953" y="3989"/>
                  <a:pt x="3567953" y="3989"/>
                </a:cubicBezTo>
              </a:path>
            </a:pathLst>
          </a:custGeom>
          <a:ln w="19050">
            <a:solidFill>
              <a:schemeClr val="accent4"/>
            </a:solidFill>
            <a:prstDash val="das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cxnSp>
        <p:nvCxnSpPr>
          <p:cNvPr id="4" name="Straight Arrow Connector 3"/>
          <p:cNvCxnSpPr/>
          <p:nvPr/>
        </p:nvCxnSpPr>
        <p:spPr>
          <a:xfrm flipV="1">
            <a:off x="1132833" y="1582884"/>
            <a:ext cx="5692588" cy="2179589"/>
          </a:xfrm>
          <a:prstGeom prst="straightConnector1">
            <a:avLst/>
          </a:prstGeom>
          <a:ln w="381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grpSp>
        <p:nvGrpSpPr>
          <p:cNvPr id="13" name="Group 12"/>
          <p:cNvGrpSpPr/>
          <p:nvPr/>
        </p:nvGrpSpPr>
        <p:grpSpPr>
          <a:xfrm>
            <a:off x="604830" y="1622612"/>
            <a:ext cx="6834671" cy="3080602"/>
            <a:chOff x="604830" y="1622612"/>
            <a:chExt cx="6834671" cy="3080602"/>
          </a:xfrm>
        </p:grpSpPr>
        <p:sp>
          <p:nvSpPr>
            <p:cNvPr id="12" name="Freeform 11"/>
            <p:cNvSpPr/>
            <p:nvPr/>
          </p:nvSpPr>
          <p:spPr>
            <a:xfrm>
              <a:off x="1047667" y="3449201"/>
              <a:ext cx="2590800" cy="815788"/>
            </a:xfrm>
            <a:custGeom>
              <a:avLst/>
              <a:gdLst>
                <a:gd name="connsiteX0" fmla="*/ 0 w 3567953"/>
                <a:gd name="connsiteY0" fmla="*/ 1043894 h 1043894"/>
                <a:gd name="connsiteX1" fmla="*/ 824753 w 3567953"/>
                <a:gd name="connsiteY1" fmla="*/ 801847 h 1043894"/>
                <a:gd name="connsiteX2" fmla="*/ 1685365 w 3567953"/>
                <a:gd name="connsiteY2" fmla="*/ 102600 h 1043894"/>
                <a:gd name="connsiteX3" fmla="*/ 3567953 w 3567953"/>
                <a:gd name="connsiteY3" fmla="*/ 3989 h 1043894"/>
              </a:gdLst>
              <a:ahLst/>
              <a:cxnLst>
                <a:cxn ang="0">
                  <a:pos x="connsiteX0" y="connsiteY0"/>
                </a:cxn>
                <a:cxn ang="0">
                  <a:pos x="connsiteX1" y="connsiteY1"/>
                </a:cxn>
                <a:cxn ang="0">
                  <a:pos x="connsiteX2" y="connsiteY2"/>
                </a:cxn>
                <a:cxn ang="0">
                  <a:pos x="connsiteX3" y="connsiteY3"/>
                </a:cxn>
              </a:cxnLst>
              <a:rect l="l" t="t" r="r" b="b"/>
              <a:pathLst>
                <a:path w="3567953" h="1043894">
                  <a:moveTo>
                    <a:pt x="0" y="1043894"/>
                  </a:moveTo>
                  <a:cubicBezTo>
                    <a:pt x="271929" y="1001311"/>
                    <a:pt x="543859" y="958729"/>
                    <a:pt x="824753" y="801847"/>
                  </a:cubicBezTo>
                  <a:cubicBezTo>
                    <a:pt x="1105647" y="644965"/>
                    <a:pt x="1228165" y="235576"/>
                    <a:pt x="1685365" y="102600"/>
                  </a:cubicBezTo>
                  <a:cubicBezTo>
                    <a:pt x="2142565" y="-30376"/>
                    <a:pt x="3567953" y="3989"/>
                    <a:pt x="3567953" y="3989"/>
                  </a:cubicBezTo>
                </a:path>
              </a:pathLst>
            </a:custGeom>
            <a:ln w="19050">
              <a:solidFill>
                <a:schemeClr val="accent3"/>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a:p>
          </p:txBody>
        </p:sp>
        <p:cxnSp>
          <p:nvCxnSpPr>
            <p:cNvPr id="17" name="Straight Connector 16"/>
            <p:cNvCxnSpPr/>
            <p:nvPr/>
          </p:nvCxnSpPr>
          <p:spPr>
            <a:xfrm>
              <a:off x="940090" y="1622612"/>
              <a:ext cx="0" cy="2761130"/>
            </a:xfrm>
            <a:prstGeom prst="line">
              <a:avLst/>
            </a:prstGeom>
            <a:ln w="1905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cxnSp>
          <p:nvCxnSpPr>
            <p:cNvPr id="18" name="Straight Connector 17"/>
            <p:cNvCxnSpPr/>
            <p:nvPr/>
          </p:nvCxnSpPr>
          <p:spPr>
            <a:xfrm>
              <a:off x="931125" y="4374777"/>
              <a:ext cx="6508376" cy="8965"/>
            </a:xfrm>
            <a:prstGeom prst="line">
              <a:avLst/>
            </a:prstGeom>
            <a:ln w="1905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
          <p:nvSpPr>
            <p:cNvPr id="10" name="TextBox 9"/>
            <p:cNvSpPr txBox="1"/>
            <p:nvPr/>
          </p:nvSpPr>
          <p:spPr bwMode="auto">
            <a:xfrm>
              <a:off x="2880948" y="4449298"/>
              <a:ext cx="2608729"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r>
                <a:rPr lang="en-US" sz="1050" b="1" dirty="0" smtClean="0">
                  <a:latin typeface="+mn-lt"/>
                  <a:cs typeface="DINOT-Light" charset="0"/>
                </a:rPr>
                <a:t>TIME</a:t>
              </a:r>
              <a:endParaRPr lang="en-US" sz="1050" b="1" dirty="0">
                <a:latin typeface="+mn-lt"/>
                <a:cs typeface="DINOT-Light" charset="0"/>
              </a:endParaRPr>
            </a:p>
          </p:txBody>
        </p:sp>
        <p:sp>
          <p:nvSpPr>
            <p:cNvPr id="15" name="TextBox 14"/>
            <p:cNvSpPr txBox="1"/>
            <p:nvPr/>
          </p:nvSpPr>
          <p:spPr bwMode="auto">
            <a:xfrm rot="16200000">
              <a:off x="-572577" y="2876219"/>
              <a:ext cx="2608729" cy="25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r>
                <a:rPr lang="en-US" sz="1050" b="1" dirty="0" smtClean="0">
                  <a:latin typeface="+mn-lt"/>
                  <a:cs typeface="DINOT-Light" charset="0"/>
                </a:rPr>
                <a:t>GROWTH</a:t>
              </a:r>
              <a:endParaRPr lang="en-US" sz="1050" b="1" dirty="0">
                <a:latin typeface="+mn-lt"/>
                <a:cs typeface="DINOT-Light" charset="0"/>
              </a:endParaRPr>
            </a:p>
          </p:txBody>
        </p:sp>
      </p:grpSp>
      <p:sp>
        <p:nvSpPr>
          <p:cNvPr id="22" name="TextBox 21"/>
          <p:cNvSpPr txBox="1"/>
          <p:nvPr/>
        </p:nvSpPr>
        <p:spPr bwMode="auto">
          <a:xfrm rot="20342139">
            <a:off x="1650787" y="2384060"/>
            <a:ext cx="4411848"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r>
              <a:rPr lang="en-US" sz="1100" b="1" dirty="0" smtClean="0">
                <a:latin typeface="+mn-lt"/>
                <a:cs typeface="DINOT-Light" charset="0"/>
              </a:rPr>
              <a:t>DEEP UNDERSTANDING OF THE CUSTOMER</a:t>
            </a:r>
            <a:endParaRPr lang="en-US" sz="1100" b="1" dirty="0">
              <a:latin typeface="+mn-lt"/>
              <a:cs typeface="DINOT-Light" charset="0"/>
            </a:endParaRPr>
          </a:p>
        </p:txBody>
      </p:sp>
      <p:sp>
        <p:nvSpPr>
          <p:cNvPr id="23" name="TextBox 22"/>
          <p:cNvSpPr txBox="1"/>
          <p:nvPr/>
        </p:nvSpPr>
        <p:spPr bwMode="auto">
          <a:xfrm rot="20342139">
            <a:off x="1704216" y="3842946"/>
            <a:ext cx="188053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r>
              <a:rPr lang="en-US" sz="1000" dirty="0" smtClean="0">
                <a:latin typeface="+mn-lt"/>
                <a:cs typeface="DINOT-Light" charset="0"/>
              </a:rPr>
              <a:t>MEDIA</a:t>
            </a:r>
          </a:p>
          <a:p>
            <a:pPr marL="0" marR="0" lvl="0" indent="0" algn="ctr" defTabSz="914400" eaLnBrk="1" fontAlgn="auto" latinLnBrk="0" hangingPunct="1">
              <a:lnSpc>
                <a:spcPct val="100000"/>
              </a:lnSpc>
              <a:spcBef>
                <a:spcPts val="0"/>
              </a:spcBef>
              <a:spcAft>
                <a:spcPts val="0"/>
              </a:spcAft>
              <a:buClrTx/>
              <a:buSzTx/>
              <a:buFont typeface="Arial" charset="0"/>
              <a:buNone/>
              <a:tabLst/>
              <a:defRPr/>
            </a:pPr>
            <a:r>
              <a:rPr lang="en-US" sz="1000" dirty="0" smtClean="0">
                <a:latin typeface="+mn-lt"/>
                <a:cs typeface="DINOT-Light" charset="0"/>
              </a:rPr>
              <a:t>(PAID SEARCH)</a:t>
            </a:r>
            <a:endParaRPr lang="en-US" sz="1000" dirty="0">
              <a:latin typeface="+mn-lt"/>
              <a:cs typeface="DINOT-Light" charset="0"/>
            </a:endParaRPr>
          </a:p>
        </p:txBody>
      </p:sp>
      <p:sp>
        <p:nvSpPr>
          <p:cNvPr id="24" name="TextBox 23"/>
          <p:cNvSpPr txBox="1"/>
          <p:nvPr/>
        </p:nvSpPr>
        <p:spPr bwMode="auto">
          <a:xfrm rot="20342139">
            <a:off x="2948283" y="3370194"/>
            <a:ext cx="188053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r>
              <a:rPr lang="en-US" sz="1000" dirty="0" smtClean="0">
                <a:latin typeface="+mn-lt"/>
                <a:cs typeface="DINOT-Light" charset="0"/>
              </a:rPr>
              <a:t>CONVERSION RATE OPTIMIATION</a:t>
            </a:r>
            <a:endParaRPr lang="en-US" sz="1000" dirty="0">
              <a:latin typeface="+mn-lt"/>
              <a:cs typeface="DINOT-Light" charset="0"/>
            </a:endParaRPr>
          </a:p>
        </p:txBody>
      </p:sp>
      <p:sp>
        <p:nvSpPr>
          <p:cNvPr id="25" name="TextBox 24"/>
          <p:cNvSpPr txBox="1"/>
          <p:nvPr/>
        </p:nvSpPr>
        <p:spPr bwMode="auto">
          <a:xfrm rot="20342139">
            <a:off x="4316176" y="2898969"/>
            <a:ext cx="16019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r>
              <a:rPr lang="en-US" sz="1000" smtClean="0">
                <a:latin typeface="+mn-lt"/>
                <a:cs typeface="DINOT-Light" charset="0"/>
              </a:rPr>
              <a:t>INSIGHTFUL ANALYTICS</a:t>
            </a:r>
            <a:endParaRPr lang="en-US" sz="1000" dirty="0">
              <a:latin typeface="+mn-lt"/>
              <a:cs typeface="DINOT-Light" charset="0"/>
            </a:endParaRPr>
          </a:p>
        </p:txBody>
      </p:sp>
      <p:sp>
        <p:nvSpPr>
          <p:cNvPr id="26" name="TextBox 25"/>
          <p:cNvSpPr txBox="1"/>
          <p:nvPr/>
        </p:nvSpPr>
        <p:spPr bwMode="auto">
          <a:xfrm rot="20342139">
            <a:off x="5404834" y="2442028"/>
            <a:ext cx="1880530" cy="4154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 typeface="Arial" charset="0"/>
              <a:buNone/>
              <a:tabLst/>
              <a:defRPr/>
            </a:pPr>
            <a:r>
              <a:rPr lang="en-US" sz="1050" smtClean="0">
                <a:latin typeface="+mn-lt"/>
                <a:cs typeface="DINOT-Light" charset="0"/>
              </a:rPr>
              <a:t>CROSS-DEVICE STRATEGY</a:t>
            </a:r>
            <a:endParaRPr lang="en-US" sz="1050" dirty="0">
              <a:latin typeface="+mn-lt"/>
              <a:cs typeface="DINOT-Light" charset="0"/>
            </a:endParaRPr>
          </a:p>
        </p:txBody>
      </p:sp>
      <p:sp>
        <p:nvSpPr>
          <p:cNvPr id="27" name="Text Placeholder 4"/>
          <p:cNvSpPr txBox="1">
            <a:spLocks/>
          </p:cNvSpPr>
          <p:nvPr/>
        </p:nvSpPr>
        <p:spPr>
          <a:xfrm>
            <a:off x="312351" y="200037"/>
            <a:ext cx="8206198" cy="486606"/>
          </a:xfrm>
          <a:prstGeom prst="rect">
            <a:avLst/>
          </a:prstGeom>
        </p:spPr>
        <p:txBody>
          <a:bodyPr vert="horz"/>
          <a:lstStyle>
            <a:lvl1pPr marL="0" indent="0" algn="l" defTabSz="457200" rtl="0" eaLnBrk="1" fontAlgn="base" hangingPunct="1">
              <a:spcBef>
                <a:spcPct val="20000"/>
              </a:spcBef>
              <a:spcAft>
                <a:spcPct val="0"/>
              </a:spcAft>
              <a:buFont typeface="Arial" charset="0"/>
              <a:buNone/>
              <a:defRPr sz="2800" b="0" i="0" kern="1200" baseline="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b="1" dirty="0" smtClean="0"/>
              <a:t>Customer Focus and Coordination = Sustained Growth</a:t>
            </a:r>
            <a:endParaRPr lang="en-US" sz="2200" b="1" dirty="0"/>
          </a:p>
        </p:txBody>
      </p:sp>
      <p:sp>
        <p:nvSpPr>
          <p:cNvPr id="28" name="TextBox 27"/>
          <p:cNvSpPr txBox="1"/>
          <p:nvPr/>
        </p:nvSpPr>
        <p:spPr bwMode="auto">
          <a:xfrm>
            <a:off x="312350" y="796431"/>
            <a:ext cx="787242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r>
              <a:rPr lang="en-US" sz="1600" dirty="0" smtClean="0">
                <a:latin typeface="+mn-lt"/>
                <a:cs typeface="DINOT-Light" charset="0"/>
              </a:rPr>
              <a:t>Starting with the Customer, and coordinating that understanding across channels, the user experience, and devices, sustained growth can be achieved </a:t>
            </a:r>
            <a:endParaRPr lang="en-US" sz="1600" dirty="0">
              <a:latin typeface="+mn-lt"/>
              <a:cs typeface="DINOT-Light" charset="0"/>
            </a:endParaRPr>
          </a:p>
        </p:txBody>
      </p:sp>
    </p:spTree>
    <p:extLst>
      <p:ext uri="{BB962C8B-B14F-4D97-AF65-F5344CB8AC3E}">
        <p14:creationId xmlns:p14="http://schemas.microsoft.com/office/powerpoint/2010/main" val="13571780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43737" y="200037"/>
            <a:ext cx="8206198" cy="486606"/>
          </a:xfrm>
        </p:spPr>
        <p:txBody>
          <a:bodyPr/>
          <a:lstStyle/>
          <a:p>
            <a:r>
              <a:rPr lang="en-US" sz="2200" b="1" dirty="0" smtClean="0"/>
              <a:t>The 3Q Customer Accountability Model</a:t>
            </a:r>
            <a:endParaRPr lang="en-US" sz="2200" b="1" dirty="0"/>
          </a:p>
        </p:txBody>
      </p:sp>
      <p:sp>
        <p:nvSpPr>
          <p:cNvPr id="2" name="Rectangle 1"/>
          <p:cNvSpPr/>
          <p:nvPr/>
        </p:nvSpPr>
        <p:spPr>
          <a:xfrm>
            <a:off x="865196" y="1239358"/>
            <a:ext cx="2286142" cy="364917"/>
          </a:xfrm>
          <a:prstGeom prst="rect">
            <a:avLst/>
          </a:prstGeom>
          <a:solidFill>
            <a:srgbClr val="264C8C"/>
          </a:solidFill>
          <a:ln>
            <a:solidFill>
              <a:srgbClr val="264C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Customer Model</a:t>
            </a:r>
            <a:endParaRPr lang="en-US" dirty="0"/>
          </a:p>
        </p:txBody>
      </p:sp>
      <p:sp>
        <p:nvSpPr>
          <p:cNvPr id="3" name="TextBox 2"/>
          <p:cNvSpPr txBox="1"/>
          <p:nvPr/>
        </p:nvSpPr>
        <p:spPr bwMode="auto">
          <a:xfrm>
            <a:off x="368859" y="1664242"/>
            <a:ext cx="3497795"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r>
              <a:rPr lang="en-US" sz="1400" dirty="0" smtClean="0">
                <a:latin typeface="+mn-lt"/>
                <a:cs typeface="DINOT-Light" charset="0"/>
              </a:rPr>
              <a:t>Proprietary model leverages research &amp; customer data to get a deeper, richer view of the customer across the entire customer lifecycle.</a:t>
            </a:r>
          </a:p>
          <a:p>
            <a:pPr marL="742950" lvl="1" indent="-285750">
              <a:buFont typeface="Wingdings" charset="2"/>
              <a:buChar char="§"/>
            </a:pPr>
            <a:endParaRPr lang="en-US" sz="1400" dirty="0">
              <a:latin typeface="+mn-lt"/>
              <a:cs typeface="DINOT-Light" charset="0"/>
            </a:endParaRPr>
          </a:p>
        </p:txBody>
      </p:sp>
      <p:sp>
        <p:nvSpPr>
          <p:cNvPr id="14" name="Rectangle 13"/>
          <p:cNvSpPr/>
          <p:nvPr/>
        </p:nvSpPr>
        <p:spPr>
          <a:xfrm>
            <a:off x="5703646" y="1195479"/>
            <a:ext cx="2286142" cy="364917"/>
          </a:xfrm>
          <a:prstGeom prst="rect">
            <a:avLst/>
          </a:prstGeom>
          <a:solidFill>
            <a:srgbClr val="264C8C"/>
          </a:solidFill>
          <a:ln>
            <a:solidFill>
              <a:srgbClr val="264C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Growth Drivers</a:t>
            </a:r>
            <a:endParaRPr lang="en-US" dirty="0"/>
          </a:p>
        </p:txBody>
      </p:sp>
      <p:sp>
        <p:nvSpPr>
          <p:cNvPr id="15" name="TextBox 14"/>
          <p:cNvSpPr txBox="1"/>
          <p:nvPr/>
        </p:nvSpPr>
        <p:spPr bwMode="auto">
          <a:xfrm>
            <a:off x="5143410" y="1607977"/>
            <a:ext cx="3900299"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r>
              <a:rPr lang="en-US" sz="1400" dirty="0" smtClean="0">
                <a:latin typeface="+mn-lt"/>
                <a:cs typeface="DINOT-Light" charset="0"/>
              </a:rPr>
              <a:t>The foundation for marketing effectiveness. Uses qualitative and quantitative data to identify the greatest areas of opportunity across the entire marketing organization</a:t>
            </a:r>
          </a:p>
          <a:p>
            <a:pPr marL="742950" lvl="1" indent="-285750">
              <a:buFont typeface="Wingdings" charset="2"/>
              <a:buChar char="§"/>
            </a:pPr>
            <a:endParaRPr lang="en-US" sz="1400" dirty="0">
              <a:latin typeface="+mn-lt"/>
              <a:cs typeface="DINOT-Light" charset="0"/>
            </a:endParaRPr>
          </a:p>
        </p:txBody>
      </p:sp>
      <p:sp>
        <p:nvSpPr>
          <p:cNvPr id="65" name="Bent Arrow 64"/>
          <p:cNvSpPr/>
          <p:nvPr/>
        </p:nvSpPr>
        <p:spPr>
          <a:xfrm rot="16200000">
            <a:off x="1581752" y="3546061"/>
            <a:ext cx="319365" cy="1752476"/>
          </a:xfrm>
          <a:prstGeom prst="bentArrow">
            <a:avLst>
              <a:gd name="adj1" fmla="val 16031"/>
              <a:gd name="adj2" fmla="val 20517"/>
              <a:gd name="adj3" fmla="val 30380"/>
              <a:gd name="adj4" fmla="val 27608"/>
            </a:avLst>
          </a:prstGeom>
          <a:solidFill>
            <a:srgbClr val="3366FF">
              <a:alpha val="49000"/>
            </a:srgbClr>
          </a:solidFill>
          <a:ln>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6" name="Bent Arrow 65"/>
          <p:cNvSpPr/>
          <p:nvPr/>
        </p:nvSpPr>
        <p:spPr>
          <a:xfrm rot="16200000" flipV="1">
            <a:off x="7008830" y="3584661"/>
            <a:ext cx="266522" cy="1775594"/>
          </a:xfrm>
          <a:prstGeom prst="bentArrow">
            <a:avLst>
              <a:gd name="adj1" fmla="val 16031"/>
              <a:gd name="adj2" fmla="val 20517"/>
              <a:gd name="adj3" fmla="val 30380"/>
              <a:gd name="adj4" fmla="val 27608"/>
            </a:avLst>
          </a:prstGeom>
          <a:solidFill>
            <a:srgbClr val="3366FF">
              <a:alpha val="49000"/>
            </a:srgbClr>
          </a:solidFill>
          <a:ln>
            <a:solidFill>
              <a:schemeClr val="accent3">
                <a:lumMod val="20000"/>
                <a:lumOff val="8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Right Brace 5"/>
          <p:cNvSpPr/>
          <p:nvPr/>
        </p:nvSpPr>
        <p:spPr>
          <a:xfrm>
            <a:off x="3770454" y="1239358"/>
            <a:ext cx="345497" cy="1373474"/>
          </a:xfrm>
          <a:prstGeom prst="rightBrace">
            <a:avLst/>
          </a:prstGeom>
          <a:ln w="6350"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Left Brace 6"/>
          <p:cNvSpPr/>
          <p:nvPr/>
        </p:nvSpPr>
        <p:spPr>
          <a:xfrm>
            <a:off x="4806144" y="1195479"/>
            <a:ext cx="286762" cy="1417353"/>
          </a:xfrm>
          <a:prstGeom prst="leftBrace">
            <a:avLst/>
          </a:prstGeom>
          <a:ln w="9525" cmpd="sng"/>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Rectangle 30"/>
          <p:cNvSpPr/>
          <p:nvPr/>
        </p:nvSpPr>
        <p:spPr>
          <a:xfrm>
            <a:off x="2362482" y="3719466"/>
            <a:ext cx="4147008" cy="248152"/>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Data Management Platform</a:t>
            </a:r>
            <a:endParaRPr lang="en-US" sz="1600" dirty="0"/>
          </a:p>
        </p:txBody>
      </p:sp>
      <p:sp>
        <p:nvSpPr>
          <p:cNvPr id="32" name="Rectangle 31"/>
          <p:cNvSpPr/>
          <p:nvPr/>
        </p:nvSpPr>
        <p:spPr>
          <a:xfrm>
            <a:off x="2617673" y="4033822"/>
            <a:ext cx="3636621" cy="250788"/>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Data Warehouse</a:t>
            </a:r>
            <a:endParaRPr lang="en-US" sz="1600" dirty="0"/>
          </a:p>
        </p:txBody>
      </p:sp>
      <p:sp>
        <p:nvSpPr>
          <p:cNvPr id="33" name="Rectangle 32"/>
          <p:cNvSpPr/>
          <p:nvPr/>
        </p:nvSpPr>
        <p:spPr>
          <a:xfrm>
            <a:off x="2895789" y="4355490"/>
            <a:ext cx="3110992" cy="251653"/>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Measurement and Refinement</a:t>
            </a:r>
            <a:endParaRPr lang="en-US" sz="1600" dirty="0"/>
          </a:p>
        </p:txBody>
      </p:sp>
      <p:cxnSp>
        <p:nvCxnSpPr>
          <p:cNvPr id="35" name="Straight Arrow Connector 34"/>
          <p:cNvCxnSpPr/>
          <p:nvPr/>
        </p:nvCxnSpPr>
        <p:spPr>
          <a:xfrm>
            <a:off x="3866652" y="3136052"/>
            <a:ext cx="2" cy="268721"/>
          </a:xfrm>
          <a:prstGeom prst="straightConnector1">
            <a:avLst/>
          </a:prstGeom>
          <a:ln w="12700" cmpd="sng">
            <a:solidFill>
              <a:schemeClr val="accent3">
                <a:lumMod val="60000"/>
                <a:lumOff val="40000"/>
              </a:schemeClr>
            </a:solidFill>
            <a:prstDash val="dot"/>
            <a:tailEnd type="arrow"/>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212347" y="1530635"/>
            <a:ext cx="491156" cy="402622"/>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a:endCxn id="25" idx="1"/>
          </p:cNvCxnSpPr>
          <p:nvPr/>
        </p:nvCxnSpPr>
        <p:spPr>
          <a:xfrm flipV="1">
            <a:off x="4188707" y="1772127"/>
            <a:ext cx="510177" cy="166868"/>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20" idx="6"/>
            <a:endCxn id="26" idx="2"/>
          </p:cNvCxnSpPr>
          <p:nvPr/>
        </p:nvCxnSpPr>
        <p:spPr>
          <a:xfrm>
            <a:off x="4232466" y="1933126"/>
            <a:ext cx="453974" cy="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a:endCxn id="27" idx="6"/>
          </p:cNvCxnSpPr>
          <p:nvPr/>
        </p:nvCxnSpPr>
        <p:spPr>
          <a:xfrm>
            <a:off x="4242410" y="1945686"/>
            <a:ext cx="560544" cy="197786"/>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24" name="Oval 23"/>
          <p:cNvSpPr/>
          <p:nvPr/>
        </p:nvSpPr>
        <p:spPr>
          <a:xfrm flipV="1">
            <a:off x="4686440" y="1452028"/>
            <a:ext cx="116514" cy="116514"/>
          </a:xfrm>
          <a:prstGeom prst="ellipse">
            <a:avLst/>
          </a:prstGeom>
          <a:solidFill>
            <a:srgbClr val="0000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flipV="1">
            <a:off x="4681821" y="1672676"/>
            <a:ext cx="116514" cy="116514"/>
          </a:xfrm>
          <a:prstGeom prst="ellipse">
            <a:avLst/>
          </a:prstGeom>
          <a:solidFill>
            <a:srgbClr val="0000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flipV="1">
            <a:off x="4686440" y="1874869"/>
            <a:ext cx="116514" cy="116514"/>
          </a:xfrm>
          <a:prstGeom prst="ellipse">
            <a:avLst/>
          </a:prstGeom>
          <a:solidFill>
            <a:srgbClr val="0000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flipV="1">
            <a:off x="4686440" y="2085215"/>
            <a:ext cx="116514" cy="116514"/>
          </a:xfrm>
          <a:prstGeom prst="ellipse">
            <a:avLst/>
          </a:prstGeom>
          <a:solidFill>
            <a:srgbClr val="0000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flipV="1">
            <a:off x="4686440" y="2327625"/>
            <a:ext cx="116514" cy="116514"/>
          </a:xfrm>
          <a:prstGeom prst="ellipse">
            <a:avLst/>
          </a:prstGeom>
          <a:solidFill>
            <a:srgbClr val="0000FF"/>
          </a:solidFill>
          <a:ln>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a:endCxn id="28" idx="3"/>
          </p:cNvCxnSpPr>
          <p:nvPr/>
        </p:nvCxnSpPr>
        <p:spPr>
          <a:xfrm>
            <a:off x="4187107" y="1912289"/>
            <a:ext cx="516396" cy="432399"/>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20" name="Oval 19"/>
          <p:cNvSpPr/>
          <p:nvPr/>
        </p:nvSpPr>
        <p:spPr>
          <a:xfrm flipV="1">
            <a:off x="4115952" y="1874869"/>
            <a:ext cx="116514" cy="116514"/>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p:cNvSpPr/>
          <p:nvPr/>
        </p:nvSpPr>
        <p:spPr>
          <a:xfrm>
            <a:off x="1968876" y="3404773"/>
            <a:ext cx="4934219" cy="248152"/>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Customer Engagement Execution</a:t>
            </a:r>
            <a:endParaRPr lang="en-US" sz="1600" dirty="0"/>
          </a:p>
        </p:txBody>
      </p:sp>
      <p:sp>
        <p:nvSpPr>
          <p:cNvPr id="67" name="TextBox 66"/>
          <p:cNvSpPr txBox="1"/>
          <p:nvPr/>
        </p:nvSpPr>
        <p:spPr bwMode="auto">
          <a:xfrm>
            <a:off x="3428701" y="794324"/>
            <a:ext cx="192697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algn="ctr"/>
            <a:r>
              <a:rPr lang="en-US" sz="1400" dirty="0" smtClean="0">
                <a:latin typeface="+mn-lt"/>
                <a:cs typeface="DINOT-Light" charset="0"/>
              </a:rPr>
              <a:t>Structure &amp; Alignment</a:t>
            </a:r>
            <a:endParaRPr lang="en-US" sz="1400" dirty="0">
              <a:latin typeface="+mn-lt"/>
              <a:cs typeface="DINOT-Light" charset="0"/>
            </a:endParaRPr>
          </a:p>
        </p:txBody>
      </p:sp>
      <p:sp>
        <p:nvSpPr>
          <p:cNvPr id="68" name="TextBox 67"/>
          <p:cNvSpPr txBox="1"/>
          <p:nvPr/>
        </p:nvSpPr>
        <p:spPr bwMode="auto">
          <a:xfrm>
            <a:off x="2895789" y="2612832"/>
            <a:ext cx="311099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algn="ctr"/>
            <a:r>
              <a:rPr lang="en-US" sz="1400" dirty="0" smtClean="0">
                <a:latin typeface="+mn-lt"/>
                <a:cs typeface="DINOT-Light" charset="0"/>
              </a:rPr>
              <a:t>Single customer view across the marketing organization</a:t>
            </a:r>
            <a:endParaRPr lang="en-US" sz="1400" dirty="0">
              <a:latin typeface="+mn-lt"/>
              <a:cs typeface="DINOT-Light" charset="0"/>
            </a:endParaRPr>
          </a:p>
        </p:txBody>
      </p:sp>
      <p:sp>
        <p:nvSpPr>
          <p:cNvPr id="29" name="TextBox 28"/>
          <p:cNvSpPr txBox="1"/>
          <p:nvPr/>
        </p:nvSpPr>
        <p:spPr bwMode="auto">
          <a:xfrm>
            <a:off x="6941306" y="3321130"/>
            <a:ext cx="2043756"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r>
              <a:rPr lang="en-US" sz="1050" dirty="0" smtClean="0">
                <a:latin typeface="+mn-lt"/>
                <a:cs typeface="DINOT-Light" charset="0"/>
              </a:rPr>
              <a:t>Driven by customer data model / segmentation / stage</a:t>
            </a:r>
            <a:endParaRPr lang="en-US" sz="1050" dirty="0">
              <a:latin typeface="+mn-lt"/>
              <a:cs typeface="DINOT-Light" charset="0"/>
            </a:endParaRPr>
          </a:p>
        </p:txBody>
      </p:sp>
      <p:sp>
        <p:nvSpPr>
          <p:cNvPr id="30" name="TextBox 29"/>
          <p:cNvSpPr txBox="1"/>
          <p:nvPr/>
        </p:nvSpPr>
        <p:spPr bwMode="auto">
          <a:xfrm>
            <a:off x="6523708" y="3643349"/>
            <a:ext cx="2421037"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r>
              <a:rPr lang="en-US" sz="1050" dirty="0" smtClean="0">
                <a:latin typeface="+mn-lt"/>
                <a:cs typeface="DINOT-Light" charset="0"/>
              </a:rPr>
              <a:t>Customer driven taxonomy and rules by segment / stage</a:t>
            </a:r>
            <a:endParaRPr lang="en-US" sz="1050" dirty="0">
              <a:latin typeface="+mn-lt"/>
              <a:cs typeface="DINOT-Light" charset="0"/>
            </a:endParaRPr>
          </a:p>
        </p:txBody>
      </p:sp>
      <p:sp>
        <p:nvSpPr>
          <p:cNvPr id="34" name="TextBox 33"/>
          <p:cNvSpPr txBox="1"/>
          <p:nvPr/>
        </p:nvSpPr>
        <p:spPr bwMode="auto">
          <a:xfrm>
            <a:off x="6240808" y="3972478"/>
            <a:ext cx="2598392"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r>
              <a:rPr lang="en-US" sz="1050" dirty="0" smtClean="0">
                <a:latin typeface="+mn-lt"/>
                <a:cs typeface="DINOT-Light" charset="0"/>
              </a:rPr>
              <a:t>Clean accurate view of customer engagement driving insights</a:t>
            </a:r>
            <a:endParaRPr lang="en-US" sz="1050" dirty="0">
              <a:latin typeface="+mn-lt"/>
              <a:cs typeface="DINOT-Light" charset="0"/>
            </a:endParaRPr>
          </a:p>
        </p:txBody>
      </p:sp>
      <p:cxnSp>
        <p:nvCxnSpPr>
          <p:cNvPr id="36" name="Straight Arrow Connector 35"/>
          <p:cNvCxnSpPr/>
          <p:nvPr/>
        </p:nvCxnSpPr>
        <p:spPr>
          <a:xfrm>
            <a:off x="5092904" y="3154091"/>
            <a:ext cx="2" cy="268721"/>
          </a:xfrm>
          <a:prstGeom prst="straightConnector1">
            <a:avLst/>
          </a:prstGeom>
          <a:ln w="12700" cmpd="sng">
            <a:solidFill>
              <a:schemeClr val="accent3">
                <a:lumMod val="60000"/>
                <a:lumOff val="40000"/>
              </a:schemeClr>
            </a:solidFill>
            <a:prstDash val="dot"/>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5900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1848678" y="991427"/>
            <a:ext cx="19878" cy="2315378"/>
          </a:xfrm>
          <a:prstGeom prst="line">
            <a:avLst/>
          </a:prstGeom>
          <a:ln w="3175">
            <a:solidFill>
              <a:schemeClr val="accent5">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802835" y="993913"/>
            <a:ext cx="19878" cy="2315378"/>
          </a:xfrm>
          <a:prstGeom prst="line">
            <a:avLst/>
          </a:prstGeom>
          <a:ln w="3175">
            <a:solidFill>
              <a:schemeClr val="accent5">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756992" y="1001366"/>
            <a:ext cx="19878" cy="2315378"/>
          </a:xfrm>
          <a:prstGeom prst="line">
            <a:avLst/>
          </a:prstGeom>
          <a:ln w="3175">
            <a:solidFill>
              <a:schemeClr val="accent5">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711149" y="1001366"/>
            <a:ext cx="19878" cy="2302620"/>
          </a:xfrm>
          <a:prstGeom prst="line">
            <a:avLst/>
          </a:prstGeom>
          <a:ln w="3175">
            <a:solidFill>
              <a:schemeClr val="accent5">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5665306" y="988608"/>
            <a:ext cx="19878" cy="2315378"/>
          </a:xfrm>
          <a:prstGeom prst="line">
            <a:avLst/>
          </a:prstGeom>
          <a:ln w="3175">
            <a:solidFill>
              <a:schemeClr val="accent5">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619463" y="992803"/>
            <a:ext cx="19878" cy="2315378"/>
          </a:xfrm>
          <a:prstGeom prst="line">
            <a:avLst/>
          </a:prstGeom>
          <a:ln w="3175">
            <a:solidFill>
              <a:schemeClr val="accent5">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573620" y="988608"/>
            <a:ext cx="19878" cy="2315378"/>
          </a:xfrm>
          <a:prstGeom prst="line">
            <a:avLst/>
          </a:prstGeom>
          <a:ln w="3175">
            <a:solidFill>
              <a:schemeClr val="accent5">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1"/>
          </p:nvPr>
        </p:nvSpPr>
        <p:spPr/>
        <p:txBody>
          <a:bodyPr/>
          <a:lstStyle/>
          <a:p>
            <a:r>
              <a:rPr lang="en-US" sz="2400" dirty="0" smtClean="0"/>
              <a:t>Introducing The 3Q Customer Accountability Model</a:t>
            </a:r>
            <a:endParaRPr lang="en-US" sz="2400" dirty="0"/>
          </a:p>
        </p:txBody>
      </p:sp>
      <p:graphicFrame>
        <p:nvGraphicFramePr>
          <p:cNvPr id="8" name="Diagram 7"/>
          <p:cNvGraphicFramePr/>
          <p:nvPr>
            <p:extLst>
              <p:ext uri="{D42A27DB-BD31-4B8C-83A1-F6EECF244321}">
                <p14:modId xmlns:p14="http://schemas.microsoft.com/office/powerpoint/2010/main" val="2227109505"/>
              </p:ext>
            </p:extLst>
          </p:nvPr>
        </p:nvGraphicFramePr>
        <p:xfrm>
          <a:off x="914399" y="761262"/>
          <a:ext cx="7891671" cy="692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892383752"/>
              </p:ext>
            </p:extLst>
          </p:nvPr>
        </p:nvGraphicFramePr>
        <p:xfrm>
          <a:off x="914396" y="3467407"/>
          <a:ext cx="7891673" cy="1219200"/>
        </p:xfrm>
        <a:graphic>
          <a:graphicData uri="http://schemas.openxmlformats.org/drawingml/2006/table">
            <a:tbl>
              <a:tblPr firstRow="1" bandRow="1">
                <a:tableStyleId>{7DF18680-E054-41AD-8BC1-D1AEF772440D}</a:tableStyleId>
              </a:tblPr>
              <a:tblGrid>
                <a:gridCol w="1282152"/>
                <a:gridCol w="636104"/>
                <a:gridCol w="496957"/>
                <a:gridCol w="536713"/>
                <a:gridCol w="1172817"/>
                <a:gridCol w="1123122"/>
                <a:gridCol w="2643808"/>
              </a:tblGrid>
              <a:tr h="241575">
                <a:tc>
                  <a:txBody>
                    <a:bodyPr/>
                    <a:lstStyle/>
                    <a:p>
                      <a:r>
                        <a:rPr lang="en-US" sz="1000" b="1" dirty="0" smtClean="0">
                          <a:solidFill>
                            <a:schemeClr val="tx1"/>
                          </a:solidFill>
                        </a:rPr>
                        <a:t>AUDIENCE</a:t>
                      </a:r>
                      <a:endParaRPr lang="en-US" sz="1000" b="1" dirty="0">
                        <a:solidFill>
                          <a:schemeClr val="tx1"/>
                        </a:solidFill>
                      </a:endParaRPr>
                    </a:p>
                  </a:txBody>
                  <a:tcPr>
                    <a:solidFill>
                      <a:schemeClr val="accent5"/>
                    </a:solidFill>
                  </a:tcPr>
                </a:tc>
                <a:tc>
                  <a:txBody>
                    <a:bodyPr/>
                    <a:lstStyle/>
                    <a:p>
                      <a:r>
                        <a:rPr lang="en-US" sz="1000" b="1" dirty="0" smtClean="0">
                          <a:solidFill>
                            <a:schemeClr val="tx1"/>
                          </a:solidFill>
                        </a:rPr>
                        <a:t>SIZE</a:t>
                      </a:r>
                      <a:endParaRPr lang="en-US" sz="1000" b="1" dirty="0">
                        <a:solidFill>
                          <a:schemeClr val="tx1"/>
                        </a:solidFill>
                      </a:endParaRPr>
                    </a:p>
                  </a:txBody>
                  <a:tcPr>
                    <a:solidFill>
                      <a:schemeClr val="accent5"/>
                    </a:solidFill>
                  </a:tcPr>
                </a:tc>
                <a:tc>
                  <a:txBody>
                    <a:bodyPr/>
                    <a:lstStyle/>
                    <a:p>
                      <a:r>
                        <a:rPr lang="en-US" sz="1000" b="1" dirty="0" smtClean="0">
                          <a:solidFill>
                            <a:schemeClr val="tx1"/>
                          </a:solidFill>
                        </a:rPr>
                        <a:t>%</a:t>
                      </a:r>
                      <a:endParaRPr lang="en-US" sz="1000" b="1" dirty="0">
                        <a:solidFill>
                          <a:schemeClr val="tx1"/>
                        </a:solidFill>
                      </a:endParaRPr>
                    </a:p>
                  </a:txBody>
                  <a:tcPr>
                    <a:solidFill>
                      <a:schemeClr val="accent5"/>
                    </a:solidFill>
                  </a:tcPr>
                </a:tc>
                <a:tc>
                  <a:txBody>
                    <a:bodyPr/>
                    <a:lstStyle/>
                    <a:p>
                      <a:r>
                        <a:rPr lang="en-US" sz="1000" b="1" dirty="0" smtClean="0">
                          <a:solidFill>
                            <a:schemeClr val="tx1"/>
                          </a:solidFill>
                        </a:rPr>
                        <a:t>LTV</a:t>
                      </a:r>
                      <a:endParaRPr lang="en-US" sz="1000" b="1" dirty="0">
                        <a:solidFill>
                          <a:schemeClr val="tx1"/>
                        </a:solidFill>
                      </a:endParaRPr>
                    </a:p>
                  </a:txBody>
                  <a:tcPr>
                    <a:solidFill>
                      <a:schemeClr val="accent5"/>
                    </a:solidFill>
                  </a:tcPr>
                </a:tc>
                <a:tc>
                  <a:txBody>
                    <a:bodyPr/>
                    <a:lstStyle/>
                    <a:p>
                      <a:r>
                        <a:rPr lang="en-US" sz="1000" b="1" dirty="0" smtClean="0">
                          <a:solidFill>
                            <a:schemeClr val="tx1"/>
                          </a:solidFill>
                        </a:rPr>
                        <a:t>TOP</a:t>
                      </a:r>
                      <a:r>
                        <a:rPr lang="en-US" sz="1000" b="1" baseline="0" dirty="0" smtClean="0">
                          <a:solidFill>
                            <a:schemeClr val="tx1"/>
                          </a:solidFill>
                        </a:rPr>
                        <a:t> NEEDS</a:t>
                      </a:r>
                      <a:endParaRPr lang="en-US" sz="1000" b="1" dirty="0">
                        <a:solidFill>
                          <a:schemeClr val="tx1"/>
                        </a:solidFill>
                      </a:endParaRPr>
                    </a:p>
                  </a:txBody>
                  <a:tcPr>
                    <a:solidFill>
                      <a:schemeClr val="accent5"/>
                    </a:solidFill>
                  </a:tcPr>
                </a:tc>
                <a:tc>
                  <a:txBody>
                    <a:bodyPr/>
                    <a:lstStyle/>
                    <a:p>
                      <a:r>
                        <a:rPr lang="en-US" sz="1000" b="1" dirty="0" smtClean="0">
                          <a:solidFill>
                            <a:schemeClr val="tx1"/>
                          </a:solidFill>
                        </a:rPr>
                        <a:t>DEMO SKEWS</a:t>
                      </a:r>
                      <a:endParaRPr lang="en-US" sz="1000" b="1" dirty="0">
                        <a:solidFill>
                          <a:schemeClr val="tx1"/>
                        </a:solidFill>
                      </a:endParaRPr>
                    </a:p>
                  </a:txBody>
                  <a:tcPr>
                    <a:solidFill>
                      <a:schemeClr val="accent5"/>
                    </a:solidFill>
                  </a:tcPr>
                </a:tc>
                <a:tc>
                  <a:txBody>
                    <a:bodyPr/>
                    <a:lstStyle/>
                    <a:p>
                      <a:r>
                        <a:rPr lang="en-US" sz="1000" b="1" dirty="0" smtClean="0">
                          <a:solidFill>
                            <a:schemeClr val="tx1"/>
                          </a:solidFill>
                        </a:rPr>
                        <a:t>USAGE BEHAVIOR</a:t>
                      </a:r>
                      <a:endParaRPr lang="en-US" sz="1000" b="1" dirty="0">
                        <a:solidFill>
                          <a:schemeClr val="tx1"/>
                        </a:solidFill>
                      </a:endParaRPr>
                    </a:p>
                  </a:txBody>
                  <a:tcPr>
                    <a:solidFill>
                      <a:schemeClr val="accent5"/>
                    </a:solidFill>
                  </a:tcPr>
                </a:tc>
              </a:tr>
              <a:tr h="241575">
                <a:tc>
                  <a:txBody>
                    <a:bodyPr/>
                    <a:lstStyle/>
                    <a:p>
                      <a:r>
                        <a:rPr lang="en-US" sz="1000" i="1" dirty="0" smtClean="0">
                          <a:solidFill>
                            <a:schemeClr val="tx1">
                              <a:lumMod val="50000"/>
                              <a:lumOff val="50000"/>
                            </a:schemeClr>
                          </a:solidFill>
                        </a:rPr>
                        <a:t>Millennial</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16,250</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25%</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$875</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Aspirational</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Male, 18-24</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Mobile, mobile app</a:t>
                      </a:r>
                      <a:endParaRPr lang="en-US" sz="1000" i="1" dirty="0">
                        <a:solidFill>
                          <a:schemeClr val="tx1">
                            <a:lumMod val="50000"/>
                            <a:lumOff val="50000"/>
                          </a:schemeClr>
                        </a:solidFill>
                      </a:endParaRPr>
                    </a:p>
                  </a:txBody>
                  <a:tcPr/>
                </a:tc>
              </a:tr>
              <a:tr h="223872">
                <a:tc>
                  <a:txBody>
                    <a:bodyPr/>
                    <a:lstStyle/>
                    <a:p>
                      <a:r>
                        <a:rPr lang="en-US" sz="1000" i="1" dirty="0" smtClean="0">
                          <a:solidFill>
                            <a:schemeClr val="tx1">
                              <a:lumMod val="50000"/>
                              <a:lumOff val="50000"/>
                            </a:schemeClr>
                          </a:solidFill>
                        </a:rPr>
                        <a:t>Middle</a:t>
                      </a:r>
                      <a:r>
                        <a:rPr lang="en-US" sz="1000" i="1" baseline="0" dirty="0" smtClean="0">
                          <a:solidFill>
                            <a:schemeClr val="tx1">
                              <a:lumMod val="50000"/>
                              <a:lumOff val="50000"/>
                            </a:schemeClr>
                          </a:solidFill>
                        </a:rPr>
                        <a:t> Aged</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15,000</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11%</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$850</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Better prices</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Female, 44-60</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Weekly browsing and item saving</a:t>
                      </a:r>
                      <a:endParaRPr lang="en-US" sz="1000" i="1" dirty="0">
                        <a:solidFill>
                          <a:schemeClr val="tx1">
                            <a:lumMod val="50000"/>
                            <a:lumOff val="50000"/>
                          </a:schemeClr>
                        </a:solidFill>
                      </a:endParaRPr>
                    </a:p>
                  </a:txBody>
                  <a:tcPr/>
                </a:tc>
              </a:tr>
              <a:tr h="207957">
                <a:tc>
                  <a:txBody>
                    <a:bodyPr/>
                    <a:lstStyle/>
                    <a:p>
                      <a:r>
                        <a:rPr lang="en-US" sz="1000" i="1" dirty="0" smtClean="0">
                          <a:solidFill>
                            <a:schemeClr val="tx1">
                              <a:lumMod val="50000"/>
                              <a:lumOff val="50000"/>
                            </a:schemeClr>
                          </a:solidFill>
                        </a:rPr>
                        <a:t>Top Client</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72,500</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10%</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$570</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More inventory</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Female, 34-54</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Responds to emails, push notifications</a:t>
                      </a:r>
                    </a:p>
                  </a:txBody>
                  <a:tcPr/>
                </a:tc>
              </a:tr>
              <a:tr h="207957">
                <a:tc>
                  <a:txBody>
                    <a:bodyPr/>
                    <a:lstStyle/>
                    <a:p>
                      <a:r>
                        <a:rPr lang="en-US" sz="1000" i="1" dirty="0" smtClean="0">
                          <a:solidFill>
                            <a:schemeClr val="tx1">
                              <a:lumMod val="50000"/>
                              <a:lumOff val="50000"/>
                            </a:schemeClr>
                          </a:solidFill>
                        </a:rPr>
                        <a:t>One-time</a:t>
                      </a:r>
                      <a:r>
                        <a:rPr lang="en-US" sz="1000" i="1" baseline="0" dirty="0" smtClean="0">
                          <a:solidFill>
                            <a:schemeClr val="tx1">
                              <a:lumMod val="50000"/>
                              <a:lumOff val="50000"/>
                            </a:schemeClr>
                          </a:solidFill>
                        </a:rPr>
                        <a:t> buyer</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45,000</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7%</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$450</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More inventory</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Female,</a:t>
                      </a:r>
                      <a:r>
                        <a:rPr lang="en-US" sz="1000" i="1" baseline="0" dirty="0" smtClean="0">
                          <a:solidFill>
                            <a:schemeClr val="tx1">
                              <a:lumMod val="50000"/>
                              <a:lumOff val="50000"/>
                            </a:schemeClr>
                          </a:solidFill>
                        </a:rPr>
                        <a:t> 25-35</a:t>
                      </a:r>
                      <a:endParaRPr lang="en-US" sz="1000" i="1" dirty="0">
                        <a:solidFill>
                          <a:schemeClr val="tx1">
                            <a:lumMod val="50000"/>
                            <a:lumOff val="50000"/>
                          </a:schemeClr>
                        </a:solidFill>
                      </a:endParaRPr>
                    </a:p>
                  </a:txBody>
                  <a:tcPr/>
                </a:tc>
                <a:tc>
                  <a:txBody>
                    <a:bodyPr/>
                    <a:lstStyle/>
                    <a:p>
                      <a:r>
                        <a:rPr lang="en-US" sz="1000" i="1" dirty="0" smtClean="0">
                          <a:solidFill>
                            <a:schemeClr val="tx1">
                              <a:lumMod val="50000"/>
                              <a:lumOff val="50000"/>
                            </a:schemeClr>
                          </a:solidFill>
                        </a:rPr>
                        <a:t>Unsubscribes, does not self navigate back</a:t>
                      </a:r>
                    </a:p>
                  </a:txBody>
                  <a:tcPr/>
                </a:tc>
              </a:tr>
            </a:tbl>
          </a:graphicData>
        </a:graphic>
      </p:graphicFrame>
      <p:sp>
        <p:nvSpPr>
          <p:cNvPr id="14" name="Left Brace 13"/>
          <p:cNvSpPr/>
          <p:nvPr/>
        </p:nvSpPr>
        <p:spPr>
          <a:xfrm>
            <a:off x="602261" y="850281"/>
            <a:ext cx="232626" cy="146719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Left Brace 14"/>
          <p:cNvSpPr/>
          <p:nvPr/>
        </p:nvSpPr>
        <p:spPr>
          <a:xfrm>
            <a:off x="604829" y="3458327"/>
            <a:ext cx="230058" cy="123444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bwMode="auto">
          <a:xfrm rot="16200000">
            <a:off x="-373046" y="1448177"/>
            <a:ext cx="155050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lgn="ctr"/>
            <a:r>
              <a:rPr lang="en-US" sz="1000" b="1" smtClean="0">
                <a:latin typeface="+mn-lt"/>
                <a:cs typeface="DINOT-Light" charset="0"/>
              </a:rPr>
              <a:t>CUSTOMER LIFECYCLE</a:t>
            </a:r>
            <a:endParaRPr lang="en-US" sz="1000" b="1" dirty="0">
              <a:latin typeface="+mn-lt"/>
              <a:cs typeface="DINOT-Light" charset="0"/>
            </a:endParaRPr>
          </a:p>
        </p:txBody>
      </p:sp>
      <p:sp>
        <p:nvSpPr>
          <p:cNvPr id="18" name="TextBox 17"/>
          <p:cNvSpPr txBox="1"/>
          <p:nvPr/>
        </p:nvSpPr>
        <p:spPr bwMode="auto">
          <a:xfrm rot="16200000">
            <a:off x="-370407" y="3968886"/>
            <a:ext cx="155050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lgn="ctr"/>
            <a:r>
              <a:rPr lang="en-US" sz="1000" b="1" dirty="0" smtClean="0">
                <a:latin typeface="+mn-lt"/>
                <a:cs typeface="DINOT-Light" charset="0"/>
              </a:rPr>
              <a:t>KEY SEGMENTS</a:t>
            </a:r>
            <a:endParaRPr lang="en-US" sz="1000" b="1" dirty="0">
              <a:latin typeface="+mn-lt"/>
              <a:cs typeface="DINOT-Light" charset="0"/>
            </a:endParaRPr>
          </a:p>
        </p:txBody>
      </p:sp>
      <p:sp>
        <p:nvSpPr>
          <p:cNvPr id="22" name="Rectangle 21"/>
          <p:cNvSpPr/>
          <p:nvPr/>
        </p:nvSpPr>
        <p:spPr>
          <a:xfrm>
            <a:off x="914398" y="2543371"/>
            <a:ext cx="7891671" cy="174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smtClean="0"/>
              <a:t>MARKETING CHANNELS</a:t>
            </a:r>
            <a:endParaRPr lang="en-US" sz="1200" b="1" dirty="0"/>
          </a:p>
        </p:txBody>
      </p:sp>
      <p:sp>
        <p:nvSpPr>
          <p:cNvPr id="29" name="Rectangle 28"/>
          <p:cNvSpPr/>
          <p:nvPr/>
        </p:nvSpPr>
        <p:spPr>
          <a:xfrm>
            <a:off x="914399" y="2788948"/>
            <a:ext cx="7891671" cy="1761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smtClean="0"/>
              <a:t>UX / CRO / CONTENT</a:t>
            </a:r>
            <a:endParaRPr lang="en-US" sz="1200" b="1" dirty="0"/>
          </a:p>
        </p:txBody>
      </p:sp>
      <p:sp>
        <p:nvSpPr>
          <p:cNvPr id="30" name="Rectangle 29"/>
          <p:cNvSpPr/>
          <p:nvPr/>
        </p:nvSpPr>
        <p:spPr>
          <a:xfrm>
            <a:off x="914399" y="3057631"/>
            <a:ext cx="7891671" cy="18823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smtClean="0"/>
              <a:t>ANALYTICS</a:t>
            </a:r>
            <a:endParaRPr lang="en-US" sz="1200" b="1" dirty="0"/>
          </a:p>
        </p:txBody>
      </p:sp>
      <p:sp>
        <p:nvSpPr>
          <p:cNvPr id="31" name="Left Brace 30"/>
          <p:cNvSpPr/>
          <p:nvPr/>
        </p:nvSpPr>
        <p:spPr>
          <a:xfrm>
            <a:off x="604829" y="2531359"/>
            <a:ext cx="230058" cy="71450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TextBox 31"/>
          <p:cNvSpPr txBox="1"/>
          <p:nvPr/>
        </p:nvSpPr>
        <p:spPr bwMode="auto">
          <a:xfrm rot="16200000">
            <a:off x="-373045" y="2765502"/>
            <a:ext cx="155050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lgn="ctr"/>
            <a:r>
              <a:rPr lang="en-US" sz="1000" b="1" dirty="0" smtClean="0">
                <a:latin typeface="+mn-lt"/>
                <a:cs typeface="DINOT-Light" charset="0"/>
              </a:rPr>
              <a:t>MARKETING</a:t>
            </a:r>
            <a:endParaRPr lang="en-US" sz="1000" b="1" dirty="0">
              <a:latin typeface="+mn-lt"/>
              <a:cs typeface="DINOT-Light" charset="0"/>
            </a:endParaRPr>
          </a:p>
        </p:txBody>
      </p:sp>
      <p:cxnSp>
        <p:nvCxnSpPr>
          <p:cNvPr id="4" name="Straight Arrow Connector 3"/>
          <p:cNvCxnSpPr/>
          <p:nvPr/>
        </p:nvCxnSpPr>
        <p:spPr>
          <a:xfrm>
            <a:off x="914396" y="1499683"/>
            <a:ext cx="7735828"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3" name="Straight Arrow Connector 32"/>
          <p:cNvCxnSpPr/>
          <p:nvPr/>
        </p:nvCxnSpPr>
        <p:spPr>
          <a:xfrm>
            <a:off x="914396" y="1652083"/>
            <a:ext cx="7735828"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p:nvPr/>
        </p:nvCxnSpPr>
        <p:spPr>
          <a:xfrm>
            <a:off x="914396" y="1798387"/>
            <a:ext cx="7735828"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p:nvPr/>
        </p:nvCxnSpPr>
        <p:spPr>
          <a:xfrm>
            <a:off x="914396" y="1944691"/>
            <a:ext cx="7735828"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p:nvPr/>
        </p:nvCxnSpPr>
        <p:spPr>
          <a:xfrm>
            <a:off x="914396" y="2100139"/>
            <a:ext cx="7735828"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7" name="Straight Arrow Connector 36"/>
          <p:cNvCxnSpPr/>
          <p:nvPr/>
        </p:nvCxnSpPr>
        <p:spPr>
          <a:xfrm>
            <a:off x="914396" y="2265726"/>
            <a:ext cx="7735828"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79391683"/>
              </p:ext>
            </p:extLst>
          </p:nvPr>
        </p:nvGraphicFramePr>
        <p:xfrm>
          <a:off x="914397" y="1363795"/>
          <a:ext cx="7624774" cy="1005840"/>
        </p:xfrm>
        <a:graphic>
          <a:graphicData uri="http://schemas.openxmlformats.org/drawingml/2006/table">
            <a:tbl>
              <a:tblPr firstRow="1" bandRow="1">
                <a:tableStyleId>{93296810-A885-4BE3-A3E7-6D5BEEA58F35}</a:tableStyleId>
              </a:tblPr>
              <a:tblGrid>
                <a:gridCol w="1179579"/>
                <a:gridCol w="1307592"/>
                <a:gridCol w="1252728"/>
                <a:gridCol w="1243584"/>
                <a:gridCol w="1316736"/>
                <a:gridCol w="1324555"/>
              </a:tblGrid>
              <a:tr h="981455">
                <a:tc>
                  <a:txBody>
                    <a:bodyPr/>
                    <a:lstStyle/>
                    <a:p>
                      <a:pPr marL="0" indent="0">
                        <a:buFont typeface="Arial" charset="0"/>
                        <a:buNone/>
                      </a:pPr>
                      <a:r>
                        <a:rPr lang="en-US" sz="1000" b="1" dirty="0" smtClean="0">
                          <a:solidFill>
                            <a:schemeClr val="tx1"/>
                          </a:solidFill>
                        </a:rPr>
                        <a:t>Actions</a:t>
                      </a:r>
                    </a:p>
                    <a:p>
                      <a:pPr marL="171450" indent="-171450">
                        <a:buFont typeface="Arial" charset="0"/>
                        <a:buChar char="•"/>
                      </a:pPr>
                      <a:endParaRPr lang="en-US" sz="10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gn="l">
                        <a:buFont typeface="Arial" charset="0"/>
                        <a:buNone/>
                      </a:pPr>
                      <a:endParaRPr lang="en-US" sz="1000" b="1" dirty="0" smtClean="0">
                        <a:solidFill>
                          <a:schemeClr val="tx1"/>
                        </a:solidFill>
                      </a:endParaRPr>
                    </a:p>
                    <a:p>
                      <a:pPr marL="0" indent="0" algn="l">
                        <a:buFont typeface="Arial" charset="0"/>
                        <a:buNone/>
                      </a:pPr>
                      <a:r>
                        <a:rPr lang="en-US" sz="1000" b="1" dirty="0" smtClean="0">
                          <a:solidFill>
                            <a:schemeClr val="tx1"/>
                          </a:solidFill>
                        </a:rPr>
                        <a:t>Outcomes</a:t>
                      </a:r>
                      <a:endParaRPr lang="en-US" sz="10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gn="l">
                        <a:buFont typeface="Arial" charset="0"/>
                        <a:buNone/>
                      </a:pPr>
                      <a:endParaRPr lang="en-US" sz="1000" b="1" dirty="0" smtClean="0">
                        <a:solidFill>
                          <a:schemeClr val="tx1"/>
                        </a:solidFill>
                      </a:endParaRPr>
                    </a:p>
                    <a:p>
                      <a:pPr marL="0" indent="0" algn="l">
                        <a:buFont typeface="Arial" charset="0"/>
                        <a:buNone/>
                      </a:pPr>
                      <a:endParaRPr lang="en-US" sz="1000" b="1" dirty="0" smtClean="0">
                        <a:solidFill>
                          <a:schemeClr val="tx1"/>
                        </a:solidFill>
                      </a:endParaRPr>
                    </a:p>
                    <a:p>
                      <a:pPr marL="0" indent="0" algn="l">
                        <a:buFont typeface="Arial" charset="0"/>
                        <a:buNone/>
                      </a:pPr>
                      <a:r>
                        <a:rPr lang="en-US" sz="1000" b="1" dirty="0" smtClean="0">
                          <a:solidFill>
                            <a:schemeClr val="tx1"/>
                          </a:solidFill>
                        </a:rPr>
                        <a:t>Motivations</a:t>
                      </a:r>
                      <a:endParaRPr lang="en-US" sz="10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gn="l">
                        <a:buFont typeface="Arial" charset="0"/>
                        <a:buNone/>
                      </a:pPr>
                      <a:endParaRPr lang="en-US" sz="1000" b="1" dirty="0" smtClean="0">
                        <a:solidFill>
                          <a:schemeClr val="tx1"/>
                        </a:solidFill>
                      </a:endParaRPr>
                    </a:p>
                    <a:p>
                      <a:pPr marL="0" indent="0" algn="l">
                        <a:buFont typeface="Arial" charset="0"/>
                        <a:buNone/>
                      </a:pPr>
                      <a:endParaRPr lang="en-US" sz="1000" b="1" dirty="0" smtClean="0">
                        <a:solidFill>
                          <a:schemeClr val="tx1"/>
                        </a:solidFill>
                      </a:endParaRPr>
                    </a:p>
                    <a:p>
                      <a:pPr marL="0" indent="0" algn="l">
                        <a:buFont typeface="Arial" charset="0"/>
                        <a:buNone/>
                      </a:pPr>
                      <a:endParaRPr lang="en-US" sz="1000" b="1" dirty="0" smtClean="0">
                        <a:solidFill>
                          <a:schemeClr val="tx1"/>
                        </a:solidFill>
                      </a:endParaRPr>
                    </a:p>
                    <a:p>
                      <a:pPr marL="0" indent="0" algn="l">
                        <a:buFont typeface="Arial" charset="0"/>
                        <a:buNone/>
                      </a:pPr>
                      <a:r>
                        <a:rPr lang="en-US" sz="1000" b="1" dirty="0" smtClean="0">
                          <a:solidFill>
                            <a:schemeClr val="tx1"/>
                          </a:solidFill>
                        </a:rPr>
                        <a:t>Emotions</a:t>
                      </a:r>
                      <a:endParaRPr lang="en-US" sz="10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gn="l">
                        <a:buFont typeface="Arial" charset="0"/>
                        <a:buNone/>
                      </a:pPr>
                      <a:endParaRPr lang="en-US" sz="1000" b="1" dirty="0" smtClean="0">
                        <a:solidFill>
                          <a:schemeClr val="tx1"/>
                        </a:solidFill>
                      </a:endParaRPr>
                    </a:p>
                    <a:p>
                      <a:pPr marL="0" indent="0" algn="l">
                        <a:buFont typeface="Arial" charset="0"/>
                        <a:buNone/>
                      </a:pPr>
                      <a:endParaRPr lang="en-US" sz="1000" b="1" dirty="0" smtClean="0">
                        <a:solidFill>
                          <a:schemeClr val="tx1"/>
                        </a:solidFill>
                      </a:endParaRPr>
                    </a:p>
                    <a:p>
                      <a:pPr marL="0" indent="0" algn="l">
                        <a:buFont typeface="Arial" charset="0"/>
                        <a:buNone/>
                      </a:pPr>
                      <a:endParaRPr lang="en-US" sz="1000" b="1" dirty="0" smtClean="0">
                        <a:solidFill>
                          <a:schemeClr val="tx1"/>
                        </a:solidFill>
                      </a:endParaRPr>
                    </a:p>
                    <a:p>
                      <a:pPr marL="0" indent="0" algn="l">
                        <a:buFont typeface="Arial" charset="0"/>
                        <a:buNone/>
                      </a:pPr>
                      <a:endParaRPr lang="en-US" sz="1000" b="1" dirty="0" smtClean="0">
                        <a:solidFill>
                          <a:schemeClr val="tx1"/>
                        </a:solidFill>
                      </a:endParaRPr>
                    </a:p>
                    <a:p>
                      <a:pPr marL="0" indent="0" algn="l">
                        <a:buFont typeface="Arial" charset="0"/>
                        <a:buNone/>
                      </a:pPr>
                      <a:r>
                        <a:rPr lang="en-US" sz="1000" b="1" dirty="0" smtClean="0">
                          <a:solidFill>
                            <a:schemeClr val="tx1"/>
                          </a:solidFill>
                        </a:rPr>
                        <a:t>Questions</a:t>
                      </a:r>
                      <a:endParaRPr lang="en-US" sz="10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0" algn="l">
                        <a:buFont typeface="Arial" charset="0"/>
                        <a:buNone/>
                      </a:pPr>
                      <a:endParaRPr lang="en-US" sz="1000" b="1" dirty="0" smtClean="0">
                        <a:solidFill>
                          <a:schemeClr val="tx1"/>
                        </a:solidFill>
                      </a:endParaRPr>
                    </a:p>
                    <a:p>
                      <a:pPr marL="0" indent="0" algn="l">
                        <a:buFont typeface="Arial" charset="0"/>
                        <a:buNone/>
                      </a:pPr>
                      <a:endParaRPr lang="en-US" sz="1000" b="1" dirty="0" smtClean="0">
                        <a:solidFill>
                          <a:schemeClr val="tx1"/>
                        </a:solidFill>
                      </a:endParaRPr>
                    </a:p>
                    <a:p>
                      <a:pPr marL="0" indent="0" algn="l">
                        <a:buFont typeface="Arial" charset="0"/>
                        <a:buNone/>
                      </a:pPr>
                      <a:endParaRPr lang="en-US" sz="1000" b="1" dirty="0" smtClean="0">
                        <a:solidFill>
                          <a:schemeClr val="tx1"/>
                        </a:solidFill>
                      </a:endParaRPr>
                    </a:p>
                    <a:p>
                      <a:pPr marL="0" indent="0" algn="l">
                        <a:buFont typeface="Arial" charset="0"/>
                        <a:buNone/>
                      </a:pPr>
                      <a:endParaRPr lang="en-US" sz="1000" b="1" dirty="0" smtClean="0">
                        <a:solidFill>
                          <a:schemeClr val="tx1"/>
                        </a:solidFill>
                      </a:endParaRPr>
                    </a:p>
                    <a:p>
                      <a:pPr marL="0" indent="0" algn="l">
                        <a:buFont typeface="Arial" charset="0"/>
                        <a:buNone/>
                      </a:pPr>
                      <a:endParaRPr lang="en-US" sz="1000" b="1" dirty="0" smtClean="0">
                        <a:solidFill>
                          <a:schemeClr val="tx1"/>
                        </a:solidFill>
                      </a:endParaRPr>
                    </a:p>
                    <a:p>
                      <a:pPr marL="0" indent="0" algn="l">
                        <a:buFont typeface="Arial" charset="0"/>
                        <a:buNone/>
                      </a:pPr>
                      <a:r>
                        <a:rPr lang="en-US" sz="1000" b="1" dirty="0" smtClean="0">
                          <a:solidFill>
                            <a:schemeClr val="tx1"/>
                          </a:solidFill>
                        </a:rPr>
                        <a:t>Barriers</a:t>
                      </a:r>
                      <a:endParaRPr lang="en-US" sz="1000" b="1"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494940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p:cNvCxnSpPr/>
          <p:nvPr/>
        </p:nvCxnSpPr>
        <p:spPr>
          <a:xfrm>
            <a:off x="2955499" y="928960"/>
            <a:ext cx="19878" cy="2315378"/>
          </a:xfrm>
          <a:prstGeom prst="line">
            <a:avLst/>
          </a:prstGeom>
          <a:ln w="3175">
            <a:solidFill>
              <a:schemeClr val="accent5">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811733" y="946502"/>
            <a:ext cx="19878" cy="2302620"/>
          </a:xfrm>
          <a:prstGeom prst="line">
            <a:avLst/>
          </a:prstGeom>
          <a:ln w="3175">
            <a:solidFill>
              <a:schemeClr val="accent5">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619463" y="919651"/>
            <a:ext cx="19878" cy="2315378"/>
          </a:xfrm>
          <a:prstGeom prst="line">
            <a:avLst/>
          </a:prstGeom>
          <a:ln w="3175">
            <a:solidFill>
              <a:schemeClr val="accent5">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6" name="Text Placeholder 5"/>
          <p:cNvSpPr>
            <a:spLocks noGrp="1"/>
          </p:cNvSpPr>
          <p:nvPr>
            <p:ph type="body" sz="quarter" idx="11"/>
          </p:nvPr>
        </p:nvSpPr>
        <p:spPr/>
        <p:txBody>
          <a:bodyPr/>
          <a:lstStyle/>
          <a:p>
            <a:r>
              <a:rPr lang="en-US" sz="2400" dirty="0" smtClean="0"/>
              <a:t>3Q Customer Accountability Model</a:t>
            </a:r>
            <a:endParaRPr lang="en-US" sz="2400" dirty="0"/>
          </a:p>
        </p:txBody>
      </p:sp>
      <p:graphicFrame>
        <p:nvGraphicFramePr>
          <p:cNvPr id="8" name="Diagram 7"/>
          <p:cNvGraphicFramePr/>
          <p:nvPr>
            <p:extLst>
              <p:ext uri="{D42A27DB-BD31-4B8C-83A1-F6EECF244321}">
                <p14:modId xmlns:p14="http://schemas.microsoft.com/office/powerpoint/2010/main" val="594056163"/>
              </p:ext>
            </p:extLst>
          </p:nvPr>
        </p:nvGraphicFramePr>
        <p:xfrm>
          <a:off x="914399" y="870991"/>
          <a:ext cx="7891671" cy="419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946138790"/>
              </p:ext>
            </p:extLst>
          </p:nvPr>
        </p:nvGraphicFramePr>
        <p:xfrm>
          <a:off x="914396" y="3467407"/>
          <a:ext cx="7891673" cy="487680"/>
        </p:xfrm>
        <a:graphic>
          <a:graphicData uri="http://schemas.openxmlformats.org/drawingml/2006/table">
            <a:tbl>
              <a:tblPr firstRow="1" bandRow="1">
                <a:tableStyleId>{7DF18680-E054-41AD-8BC1-D1AEF772440D}</a:tableStyleId>
              </a:tblPr>
              <a:tblGrid>
                <a:gridCol w="1282152"/>
                <a:gridCol w="636104"/>
                <a:gridCol w="496957"/>
                <a:gridCol w="536713"/>
                <a:gridCol w="1172817"/>
                <a:gridCol w="1123122"/>
                <a:gridCol w="2643808"/>
              </a:tblGrid>
              <a:tr h="241575">
                <a:tc>
                  <a:txBody>
                    <a:bodyPr/>
                    <a:lstStyle/>
                    <a:p>
                      <a:r>
                        <a:rPr lang="en-US" sz="1000" b="1" dirty="0" smtClean="0">
                          <a:solidFill>
                            <a:schemeClr val="tx1"/>
                          </a:solidFill>
                        </a:rPr>
                        <a:t>AUDIENCE</a:t>
                      </a:r>
                      <a:endParaRPr lang="en-US" sz="1000" b="1" dirty="0">
                        <a:solidFill>
                          <a:schemeClr val="tx1"/>
                        </a:solidFill>
                      </a:endParaRPr>
                    </a:p>
                  </a:txBody>
                  <a:tcPr>
                    <a:solidFill>
                      <a:schemeClr val="accent5"/>
                    </a:solidFill>
                  </a:tcPr>
                </a:tc>
                <a:tc>
                  <a:txBody>
                    <a:bodyPr/>
                    <a:lstStyle/>
                    <a:p>
                      <a:r>
                        <a:rPr lang="en-US" sz="1000" b="1" dirty="0" smtClean="0">
                          <a:solidFill>
                            <a:schemeClr val="tx1"/>
                          </a:solidFill>
                        </a:rPr>
                        <a:t>SIZE</a:t>
                      </a:r>
                      <a:endParaRPr lang="en-US" sz="1000" b="1" dirty="0">
                        <a:solidFill>
                          <a:schemeClr val="tx1"/>
                        </a:solidFill>
                      </a:endParaRPr>
                    </a:p>
                  </a:txBody>
                  <a:tcPr>
                    <a:solidFill>
                      <a:schemeClr val="accent5"/>
                    </a:solidFill>
                  </a:tcPr>
                </a:tc>
                <a:tc>
                  <a:txBody>
                    <a:bodyPr/>
                    <a:lstStyle/>
                    <a:p>
                      <a:r>
                        <a:rPr lang="en-US" sz="1000" b="1" dirty="0" smtClean="0">
                          <a:solidFill>
                            <a:schemeClr val="tx1"/>
                          </a:solidFill>
                        </a:rPr>
                        <a:t>%</a:t>
                      </a:r>
                      <a:endParaRPr lang="en-US" sz="1000" b="1" dirty="0">
                        <a:solidFill>
                          <a:schemeClr val="tx1"/>
                        </a:solidFill>
                      </a:endParaRPr>
                    </a:p>
                  </a:txBody>
                  <a:tcPr>
                    <a:solidFill>
                      <a:schemeClr val="accent5"/>
                    </a:solidFill>
                  </a:tcPr>
                </a:tc>
                <a:tc>
                  <a:txBody>
                    <a:bodyPr/>
                    <a:lstStyle/>
                    <a:p>
                      <a:r>
                        <a:rPr lang="en-US" sz="1000" b="1" dirty="0" smtClean="0">
                          <a:solidFill>
                            <a:schemeClr val="tx1"/>
                          </a:solidFill>
                        </a:rPr>
                        <a:t>LTV</a:t>
                      </a:r>
                      <a:endParaRPr lang="en-US" sz="1000" b="1" dirty="0">
                        <a:solidFill>
                          <a:schemeClr val="tx1"/>
                        </a:solidFill>
                      </a:endParaRPr>
                    </a:p>
                  </a:txBody>
                  <a:tcPr>
                    <a:solidFill>
                      <a:schemeClr val="accent5"/>
                    </a:solidFill>
                  </a:tcPr>
                </a:tc>
                <a:tc>
                  <a:txBody>
                    <a:bodyPr/>
                    <a:lstStyle/>
                    <a:p>
                      <a:r>
                        <a:rPr lang="en-US" sz="1000" b="1" dirty="0" smtClean="0">
                          <a:solidFill>
                            <a:schemeClr val="tx1"/>
                          </a:solidFill>
                        </a:rPr>
                        <a:t>TOP</a:t>
                      </a:r>
                      <a:r>
                        <a:rPr lang="en-US" sz="1000" b="1" baseline="0" dirty="0" smtClean="0">
                          <a:solidFill>
                            <a:schemeClr val="tx1"/>
                          </a:solidFill>
                        </a:rPr>
                        <a:t> NEEDS</a:t>
                      </a:r>
                      <a:endParaRPr lang="en-US" sz="1000" b="1" dirty="0">
                        <a:solidFill>
                          <a:schemeClr val="tx1"/>
                        </a:solidFill>
                      </a:endParaRPr>
                    </a:p>
                  </a:txBody>
                  <a:tcPr>
                    <a:solidFill>
                      <a:schemeClr val="accent5"/>
                    </a:solidFill>
                  </a:tcPr>
                </a:tc>
                <a:tc>
                  <a:txBody>
                    <a:bodyPr/>
                    <a:lstStyle/>
                    <a:p>
                      <a:r>
                        <a:rPr lang="en-US" sz="1000" b="1" dirty="0" smtClean="0">
                          <a:solidFill>
                            <a:schemeClr val="tx1"/>
                          </a:solidFill>
                        </a:rPr>
                        <a:t>DEMO SKEWS</a:t>
                      </a:r>
                      <a:endParaRPr lang="en-US" sz="1000" b="1" dirty="0">
                        <a:solidFill>
                          <a:schemeClr val="tx1"/>
                        </a:solidFill>
                      </a:endParaRPr>
                    </a:p>
                  </a:txBody>
                  <a:tcPr>
                    <a:solidFill>
                      <a:schemeClr val="accent5"/>
                    </a:solidFill>
                  </a:tcPr>
                </a:tc>
                <a:tc>
                  <a:txBody>
                    <a:bodyPr/>
                    <a:lstStyle/>
                    <a:p>
                      <a:r>
                        <a:rPr lang="en-US" sz="1000" b="1" dirty="0" smtClean="0">
                          <a:solidFill>
                            <a:schemeClr val="tx1"/>
                          </a:solidFill>
                        </a:rPr>
                        <a:t>USAGE BEHAVIOR</a:t>
                      </a:r>
                      <a:endParaRPr lang="en-US" sz="1000" b="1" dirty="0">
                        <a:solidFill>
                          <a:schemeClr val="tx1"/>
                        </a:solidFill>
                      </a:endParaRPr>
                    </a:p>
                  </a:txBody>
                  <a:tcPr>
                    <a:solidFill>
                      <a:schemeClr val="accent5"/>
                    </a:solidFill>
                  </a:tcPr>
                </a:tc>
              </a:tr>
              <a:tr h="241575">
                <a:tc>
                  <a:txBody>
                    <a:bodyPr/>
                    <a:lstStyle/>
                    <a:p>
                      <a:r>
                        <a:rPr lang="en-US" sz="1000" b="1" i="0" dirty="0" smtClean="0">
                          <a:solidFill>
                            <a:schemeClr val="tx1"/>
                          </a:solidFill>
                        </a:rPr>
                        <a:t>Millennial</a:t>
                      </a:r>
                      <a:endParaRPr lang="en-US" sz="1000" b="1" i="0" dirty="0">
                        <a:solidFill>
                          <a:schemeClr val="tx1"/>
                        </a:solidFill>
                      </a:endParaRPr>
                    </a:p>
                  </a:txBody>
                  <a:tcPr>
                    <a:solidFill>
                      <a:schemeClr val="accent4"/>
                    </a:solidFill>
                  </a:tcPr>
                </a:tc>
                <a:tc>
                  <a:txBody>
                    <a:bodyPr/>
                    <a:lstStyle/>
                    <a:p>
                      <a:r>
                        <a:rPr lang="en-US" sz="1000" b="1" i="0" dirty="0" smtClean="0">
                          <a:solidFill>
                            <a:schemeClr val="tx1"/>
                          </a:solidFill>
                        </a:rPr>
                        <a:t>16,250</a:t>
                      </a:r>
                      <a:endParaRPr lang="en-US" sz="1000" b="1" i="0" dirty="0">
                        <a:solidFill>
                          <a:schemeClr val="tx1"/>
                        </a:solidFill>
                      </a:endParaRPr>
                    </a:p>
                  </a:txBody>
                  <a:tcPr>
                    <a:solidFill>
                      <a:schemeClr val="accent4"/>
                    </a:solidFill>
                  </a:tcPr>
                </a:tc>
                <a:tc>
                  <a:txBody>
                    <a:bodyPr/>
                    <a:lstStyle/>
                    <a:p>
                      <a:r>
                        <a:rPr lang="en-US" sz="1000" b="1" i="0" dirty="0" smtClean="0">
                          <a:solidFill>
                            <a:schemeClr val="tx1"/>
                          </a:solidFill>
                        </a:rPr>
                        <a:t>25%</a:t>
                      </a:r>
                      <a:endParaRPr lang="en-US" sz="1000" b="1" i="0" dirty="0">
                        <a:solidFill>
                          <a:schemeClr val="tx1"/>
                        </a:solidFill>
                      </a:endParaRPr>
                    </a:p>
                  </a:txBody>
                  <a:tcPr>
                    <a:solidFill>
                      <a:schemeClr val="accent4"/>
                    </a:solidFill>
                  </a:tcPr>
                </a:tc>
                <a:tc>
                  <a:txBody>
                    <a:bodyPr/>
                    <a:lstStyle/>
                    <a:p>
                      <a:r>
                        <a:rPr lang="en-US" sz="1000" b="1" i="0" dirty="0" smtClean="0">
                          <a:solidFill>
                            <a:schemeClr val="tx1"/>
                          </a:solidFill>
                        </a:rPr>
                        <a:t>$875</a:t>
                      </a:r>
                      <a:endParaRPr lang="en-US" sz="1000" b="1" i="0" dirty="0">
                        <a:solidFill>
                          <a:schemeClr val="tx1"/>
                        </a:solidFill>
                      </a:endParaRPr>
                    </a:p>
                  </a:txBody>
                  <a:tcPr>
                    <a:solidFill>
                      <a:schemeClr val="accent4"/>
                    </a:solidFill>
                  </a:tcPr>
                </a:tc>
                <a:tc>
                  <a:txBody>
                    <a:bodyPr/>
                    <a:lstStyle/>
                    <a:p>
                      <a:r>
                        <a:rPr lang="en-US" sz="1000" b="1" i="0" dirty="0" smtClean="0">
                          <a:solidFill>
                            <a:schemeClr val="tx1"/>
                          </a:solidFill>
                        </a:rPr>
                        <a:t>Aspirational</a:t>
                      </a:r>
                      <a:endParaRPr lang="en-US" sz="1000" b="1" i="0" dirty="0">
                        <a:solidFill>
                          <a:schemeClr val="tx1"/>
                        </a:solidFill>
                      </a:endParaRPr>
                    </a:p>
                  </a:txBody>
                  <a:tcPr>
                    <a:solidFill>
                      <a:schemeClr val="accent4"/>
                    </a:solidFill>
                  </a:tcPr>
                </a:tc>
                <a:tc>
                  <a:txBody>
                    <a:bodyPr/>
                    <a:lstStyle/>
                    <a:p>
                      <a:r>
                        <a:rPr lang="en-US" sz="1000" b="1" i="0" dirty="0" smtClean="0">
                          <a:solidFill>
                            <a:schemeClr val="tx1"/>
                          </a:solidFill>
                        </a:rPr>
                        <a:t>Male, 18-24</a:t>
                      </a:r>
                      <a:endParaRPr lang="en-US" sz="1000" b="1" i="0" dirty="0">
                        <a:solidFill>
                          <a:schemeClr val="tx1"/>
                        </a:solidFill>
                      </a:endParaRPr>
                    </a:p>
                  </a:txBody>
                  <a:tcPr>
                    <a:solidFill>
                      <a:schemeClr val="accent4"/>
                    </a:solidFill>
                  </a:tcPr>
                </a:tc>
                <a:tc>
                  <a:txBody>
                    <a:bodyPr/>
                    <a:lstStyle/>
                    <a:p>
                      <a:r>
                        <a:rPr lang="en-US" sz="1000" b="1" i="0" dirty="0" smtClean="0">
                          <a:solidFill>
                            <a:schemeClr val="tx1"/>
                          </a:solidFill>
                        </a:rPr>
                        <a:t>Mobile, mobile app</a:t>
                      </a:r>
                      <a:endParaRPr lang="en-US" sz="1000" b="1" i="0" dirty="0">
                        <a:solidFill>
                          <a:schemeClr val="tx1"/>
                        </a:solidFill>
                      </a:endParaRPr>
                    </a:p>
                  </a:txBody>
                  <a:tcPr>
                    <a:solidFill>
                      <a:schemeClr val="accent4"/>
                    </a:solidFill>
                  </a:tcPr>
                </a:tc>
              </a:tr>
            </a:tbl>
          </a:graphicData>
        </a:graphic>
      </p:graphicFrame>
      <p:sp>
        <p:nvSpPr>
          <p:cNvPr id="14" name="Left Brace 13"/>
          <p:cNvSpPr/>
          <p:nvPr/>
        </p:nvSpPr>
        <p:spPr>
          <a:xfrm>
            <a:off x="602261" y="850281"/>
            <a:ext cx="232626" cy="146719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Left Brace 14"/>
          <p:cNvSpPr/>
          <p:nvPr/>
        </p:nvSpPr>
        <p:spPr>
          <a:xfrm>
            <a:off x="604829" y="3458327"/>
            <a:ext cx="230058" cy="123444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bwMode="auto">
          <a:xfrm rot="16200000">
            <a:off x="-373046" y="1448177"/>
            <a:ext cx="1550504"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lgn="ctr"/>
            <a:r>
              <a:rPr lang="en-US" sz="1000" b="1" smtClean="0">
                <a:latin typeface="+mn-lt"/>
                <a:cs typeface="DINOT-Light" charset="0"/>
              </a:rPr>
              <a:t>CUSTOMER LIFECYCLE</a:t>
            </a:r>
            <a:endParaRPr lang="en-US" sz="1000" b="1" dirty="0">
              <a:latin typeface="+mn-lt"/>
              <a:cs typeface="DINOT-Light" charset="0"/>
            </a:endParaRPr>
          </a:p>
        </p:txBody>
      </p:sp>
      <p:sp>
        <p:nvSpPr>
          <p:cNvPr id="18" name="TextBox 17"/>
          <p:cNvSpPr txBox="1"/>
          <p:nvPr/>
        </p:nvSpPr>
        <p:spPr bwMode="auto">
          <a:xfrm rot="16200000">
            <a:off x="-370407" y="3968886"/>
            <a:ext cx="155050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lgn="ctr"/>
            <a:r>
              <a:rPr lang="en-US" sz="1000" b="1" dirty="0" smtClean="0">
                <a:latin typeface="+mn-lt"/>
                <a:cs typeface="DINOT-Light" charset="0"/>
              </a:rPr>
              <a:t>KEY SEGMENTS</a:t>
            </a:r>
            <a:endParaRPr lang="en-US" sz="1000" b="1" dirty="0">
              <a:latin typeface="+mn-lt"/>
              <a:cs typeface="DINOT-Light" charset="0"/>
            </a:endParaRPr>
          </a:p>
        </p:txBody>
      </p:sp>
      <p:sp>
        <p:nvSpPr>
          <p:cNvPr id="22" name="Rectangle 21"/>
          <p:cNvSpPr/>
          <p:nvPr/>
        </p:nvSpPr>
        <p:spPr>
          <a:xfrm>
            <a:off x="914398" y="2543371"/>
            <a:ext cx="7891671" cy="174700"/>
          </a:xfrm>
          <a:prstGeom prst="rect">
            <a:avLst/>
          </a:prstGeom>
          <a:solidFill>
            <a:schemeClr val="accent4"/>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b="1" dirty="0" smtClean="0">
                <a:solidFill>
                  <a:schemeClr val="tx1"/>
                </a:solidFill>
              </a:rPr>
              <a:t>                                                PAID SOCIAL / MOBILE</a:t>
            </a:r>
            <a:endParaRPr lang="en-US" sz="1050" b="1" dirty="0">
              <a:solidFill>
                <a:schemeClr val="tx1"/>
              </a:solidFill>
            </a:endParaRPr>
          </a:p>
        </p:txBody>
      </p:sp>
      <p:sp>
        <p:nvSpPr>
          <p:cNvPr id="29" name="Rectangle 28"/>
          <p:cNvSpPr/>
          <p:nvPr/>
        </p:nvSpPr>
        <p:spPr>
          <a:xfrm>
            <a:off x="914399" y="2788948"/>
            <a:ext cx="7891671" cy="176117"/>
          </a:xfrm>
          <a:prstGeom prst="rect">
            <a:avLst/>
          </a:prstGeom>
          <a:solidFill>
            <a:schemeClr val="accent4"/>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smtClean="0">
                <a:solidFill>
                  <a:schemeClr val="tx1"/>
                </a:solidFill>
              </a:rPr>
              <a:t>                                        ADS / CRO</a:t>
            </a:r>
            <a:endParaRPr lang="en-US" sz="1200" b="1" dirty="0">
              <a:solidFill>
                <a:schemeClr val="tx1"/>
              </a:solidFill>
            </a:endParaRPr>
          </a:p>
        </p:txBody>
      </p:sp>
      <p:sp>
        <p:nvSpPr>
          <p:cNvPr id="30" name="Rectangle 29"/>
          <p:cNvSpPr/>
          <p:nvPr/>
        </p:nvSpPr>
        <p:spPr>
          <a:xfrm>
            <a:off x="914399" y="3057631"/>
            <a:ext cx="7891671" cy="168214"/>
          </a:xfrm>
          <a:prstGeom prst="rect">
            <a:avLst/>
          </a:prstGeom>
          <a:solidFill>
            <a:schemeClr val="accent4"/>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100" b="1" dirty="0" smtClean="0">
                <a:solidFill>
                  <a:schemeClr val="tx1"/>
                </a:solidFill>
              </a:rPr>
              <a:t>                                           REPORTING / ANALYSIS</a:t>
            </a:r>
            <a:endParaRPr lang="en-US" sz="1100" b="1" dirty="0">
              <a:solidFill>
                <a:schemeClr val="tx1"/>
              </a:solidFill>
            </a:endParaRPr>
          </a:p>
        </p:txBody>
      </p:sp>
      <p:sp>
        <p:nvSpPr>
          <p:cNvPr id="31" name="Left Brace 30"/>
          <p:cNvSpPr/>
          <p:nvPr/>
        </p:nvSpPr>
        <p:spPr>
          <a:xfrm>
            <a:off x="604829" y="2531359"/>
            <a:ext cx="230058" cy="71450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2" name="TextBox 31"/>
          <p:cNvSpPr txBox="1"/>
          <p:nvPr/>
        </p:nvSpPr>
        <p:spPr bwMode="auto">
          <a:xfrm rot="16200000">
            <a:off x="-373045" y="2765502"/>
            <a:ext cx="1550504"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lgn="ctr"/>
            <a:r>
              <a:rPr lang="en-US" sz="1000" b="1" dirty="0" smtClean="0">
                <a:latin typeface="+mn-lt"/>
                <a:cs typeface="DINOT-Light" charset="0"/>
              </a:rPr>
              <a:t>MARKETING</a:t>
            </a:r>
            <a:endParaRPr lang="en-US" sz="1000" b="1" dirty="0">
              <a:latin typeface="+mn-lt"/>
              <a:cs typeface="DINOT-Light" charset="0"/>
            </a:endParaRPr>
          </a:p>
        </p:txBody>
      </p:sp>
      <p:cxnSp>
        <p:nvCxnSpPr>
          <p:cNvPr id="4" name="Straight Arrow Connector 3"/>
          <p:cNvCxnSpPr/>
          <p:nvPr/>
        </p:nvCxnSpPr>
        <p:spPr>
          <a:xfrm>
            <a:off x="914396" y="1499683"/>
            <a:ext cx="7735828"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3" name="Straight Arrow Connector 32"/>
          <p:cNvCxnSpPr/>
          <p:nvPr/>
        </p:nvCxnSpPr>
        <p:spPr>
          <a:xfrm>
            <a:off x="914396" y="1652083"/>
            <a:ext cx="7735828"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4" name="Straight Arrow Connector 33"/>
          <p:cNvCxnSpPr/>
          <p:nvPr/>
        </p:nvCxnSpPr>
        <p:spPr>
          <a:xfrm>
            <a:off x="914396" y="1798387"/>
            <a:ext cx="7735828"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5" name="Straight Arrow Connector 34"/>
          <p:cNvCxnSpPr/>
          <p:nvPr/>
        </p:nvCxnSpPr>
        <p:spPr>
          <a:xfrm>
            <a:off x="914396" y="1944691"/>
            <a:ext cx="7735828"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p:nvPr/>
        </p:nvCxnSpPr>
        <p:spPr>
          <a:xfrm>
            <a:off x="914396" y="2100139"/>
            <a:ext cx="7735828"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37" name="Straight Arrow Connector 36"/>
          <p:cNvCxnSpPr/>
          <p:nvPr/>
        </p:nvCxnSpPr>
        <p:spPr>
          <a:xfrm>
            <a:off x="914396" y="2265726"/>
            <a:ext cx="7735828"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6" name="Rectangle 25"/>
          <p:cNvSpPr/>
          <p:nvPr/>
        </p:nvSpPr>
        <p:spPr>
          <a:xfrm>
            <a:off x="914398" y="2785693"/>
            <a:ext cx="3897335" cy="179372"/>
          </a:xfrm>
          <a:prstGeom prst="rect">
            <a:avLst/>
          </a:prstGeom>
          <a:solidFill>
            <a:schemeClr val="accent6">
              <a:lumMod val="40000"/>
              <a:lumOff val="60000"/>
            </a:schemeClr>
          </a:solidFill>
          <a:ln>
            <a:solidFill>
              <a:schemeClr val="accent6">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smtClean="0"/>
              <a:t>                                    </a:t>
            </a:r>
            <a:endParaRPr lang="en-US" sz="1200" b="1" dirty="0"/>
          </a:p>
        </p:txBody>
      </p:sp>
      <p:sp>
        <p:nvSpPr>
          <p:cNvPr id="38" name="Rectangle 37"/>
          <p:cNvSpPr/>
          <p:nvPr/>
        </p:nvSpPr>
        <p:spPr>
          <a:xfrm>
            <a:off x="914395" y="3046473"/>
            <a:ext cx="3897335" cy="179372"/>
          </a:xfrm>
          <a:prstGeom prst="rect">
            <a:avLst/>
          </a:prstGeom>
          <a:solidFill>
            <a:schemeClr val="accent6">
              <a:lumMod val="40000"/>
              <a:lumOff val="60000"/>
            </a:schemeClr>
          </a:solidFill>
          <a:ln>
            <a:solidFill>
              <a:schemeClr val="accent6">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smtClean="0"/>
              <a:t>                                    </a:t>
            </a:r>
            <a:endParaRPr lang="en-US" sz="1200" b="1" dirty="0"/>
          </a:p>
        </p:txBody>
      </p:sp>
      <p:sp>
        <p:nvSpPr>
          <p:cNvPr id="39" name="Rectangle 38"/>
          <p:cNvSpPr/>
          <p:nvPr/>
        </p:nvSpPr>
        <p:spPr>
          <a:xfrm>
            <a:off x="914395" y="2546244"/>
            <a:ext cx="3897335" cy="179372"/>
          </a:xfrm>
          <a:prstGeom prst="rect">
            <a:avLst/>
          </a:prstGeom>
          <a:solidFill>
            <a:schemeClr val="accent6">
              <a:lumMod val="40000"/>
              <a:lumOff val="60000"/>
            </a:schemeClr>
          </a:solidFill>
          <a:ln>
            <a:solidFill>
              <a:schemeClr val="accent6">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smtClean="0"/>
              <a:t>                                    </a:t>
            </a:r>
            <a:endParaRPr lang="en-US" sz="1200" b="1" dirty="0"/>
          </a:p>
        </p:txBody>
      </p:sp>
      <p:sp>
        <p:nvSpPr>
          <p:cNvPr id="40" name="Rectangle 39"/>
          <p:cNvSpPr/>
          <p:nvPr/>
        </p:nvSpPr>
        <p:spPr>
          <a:xfrm>
            <a:off x="6639341" y="2550868"/>
            <a:ext cx="2169116" cy="174748"/>
          </a:xfrm>
          <a:prstGeom prst="rect">
            <a:avLst/>
          </a:prstGeom>
          <a:solidFill>
            <a:schemeClr val="accent6">
              <a:lumMod val="40000"/>
              <a:lumOff val="60000"/>
            </a:schemeClr>
          </a:solidFill>
          <a:ln>
            <a:solidFill>
              <a:schemeClr val="accent6">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smtClean="0"/>
              <a:t>                                    </a:t>
            </a:r>
            <a:endParaRPr lang="en-US" sz="1200" b="1" dirty="0"/>
          </a:p>
        </p:txBody>
      </p:sp>
      <p:sp>
        <p:nvSpPr>
          <p:cNvPr id="41" name="Rectangle 40"/>
          <p:cNvSpPr/>
          <p:nvPr/>
        </p:nvSpPr>
        <p:spPr>
          <a:xfrm>
            <a:off x="6639341" y="2787951"/>
            <a:ext cx="2169116" cy="174748"/>
          </a:xfrm>
          <a:prstGeom prst="rect">
            <a:avLst/>
          </a:prstGeom>
          <a:solidFill>
            <a:schemeClr val="accent6">
              <a:lumMod val="40000"/>
              <a:lumOff val="60000"/>
            </a:schemeClr>
          </a:solidFill>
          <a:ln>
            <a:solidFill>
              <a:schemeClr val="accent6">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smtClean="0"/>
              <a:t>                                    </a:t>
            </a:r>
            <a:endParaRPr lang="en-US" sz="1200" b="1" dirty="0"/>
          </a:p>
        </p:txBody>
      </p:sp>
      <p:sp>
        <p:nvSpPr>
          <p:cNvPr id="42" name="Rectangle 41"/>
          <p:cNvSpPr/>
          <p:nvPr/>
        </p:nvSpPr>
        <p:spPr>
          <a:xfrm>
            <a:off x="6648086" y="3051097"/>
            <a:ext cx="2169116" cy="174748"/>
          </a:xfrm>
          <a:prstGeom prst="rect">
            <a:avLst/>
          </a:prstGeom>
          <a:solidFill>
            <a:schemeClr val="accent6">
              <a:lumMod val="40000"/>
              <a:lumOff val="60000"/>
            </a:schemeClr>
          </a:solidFill>
          <a:ln>
            <a:solidFill>
              <a:schemeClr val="accent6">
                <a:lumMod val="40000"/>
                <a:lumOff val="6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smtClean="0"/>
              <a:t>                                    </a:t>
            </a:r>
            <a:endParaRPr lang="en-US" sz="1200" b="1" dirty="0"/>
          </a:p>
        </p:txBody>
      </p:sp>
      <p:sp>
        <p:nvSpPr>
          <p:cNvPr id="43" name="Rectangle 42"/>
          <p:cNvSpPr/>
          <p:nvPr/>
        </p:nvSpPr>
        <p:spPr>
          <a:xfrm>
            <a:off x="4831611" y="1643962"/>
            <a:ext cx="1787852" cy="307264"/>
          </a:xfrm>
          <a:prstGeom prst="rect">
            <a:avLst/>
          </a:prstGeom>
          <a:solidFill>
            <a:schemeClr val="accent4"/>
          </a:solidFill>
          <a:ln>
            <a:solidFill>
              <a:schemeClr val="accent4"/>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smtClean="0"/>
              <a:t>                                    </a:t>
            </a:r>
            <a:endParaRPr lang="en-US" sz="1200" b="1" dirty="0"/>
          </a:p>
        </p:txBody>
      </p:sp>
      <p:graphicFrame>
        <p:nvGraphicFramePr>
          <p:cNvPr id="24" name="Table 23"/>
          <p:cNvGraphicFramePr>
            <a:graphicFrameLocks noGrp="1"/>
          </p:cNvGraphicFramePr>
          <p:nvPr>
            <p:extLst>
              <p:ext uri="{D42A27DB-BD31-4B8C-83A1-F6EECF244321}">
                <p14:modId xmlns:p14="http://schemas.microsoft.com/office/powerpoint/2010/main" val="118288570"/>
              </p:ext>
            </p:extLst>
          </p:nvPr>
        </p:nvGraphicFramePr>
        <p:xfrm>
          <a:off x="4782310" y="1297628"/>
          <a:ext cx="2024404" cy="1005840"/>
        </p:xfrm>
        <a:graphic>
          <a:graphicData uri="http://schemas.openxmlformats.org/drawingml/2006/table">
            <a:tbl>
              <a:tblPr firstRow="1" bandRow="1">
                <a:tableStyleId>{93296810-A885-4BE3-A3E7-6D5BEEA58F35}</a:tableStyleId>
              </a:tblPr>
              <a:tblGrid>
                <a:gridCol w="2024404"/>
              </a:tblGrid>
              <a:tr h="981455">
                <a:tc>
                  <a:txBody>
                    <a:bodyPr/>
                    <a:lstStyle/>
                    <a:p>
                      <a:pPr marL="0" indent="0">
                        <a:buFont typeface="Arial" charset="0"/>
                        <a:buNone/>
                      </a:pPr>
                      <a:r>
                        <a:rPr lang="en-US" sz="1000" b="1" dirty="0" smtClean="0">
                          <a:solidFill>
                            <a:schemeClr val="accent6">
                              <a:lumMod val="40000"/>
                              <a:lumOff val="60000"/>
                            </a:schemeClr>
                          </a:solidFill>
                        </a:rPr>
                        <a:t>Actions</a:t>
                      </a:r>
                    </a:p>
                    <a:p>
                      <a:pPr marL="0" marR="0" indent="0" algn="l" defTabSz="457200" rtl="0" eaLnBrk="1" fontAlgn="auto" latinLnBrk="0" hangingPunct="1">
                        <a:lnSpc>
                          <a:spcPct val="100000"/>
                        </a:lnSpc>
                        <a:spcBef>
                          <a:spcPts val="0"/>
                        </a:spcBef>
                        <a:spcAft>
                          <a:spcPts val="0"/>
                        </a:spcAft>
                        <a:buClrTx/>
                        <a:buSzTx/>
                        <a:buFont typeface="Arial" charset="0"/>
                        <a:buNone/>
                        <a:tabLst/>
                        <a:defRPr/>
                      </a:pPr>
                      <a:r>
                        <a:rPr lang="en-US" sz="1000" b="1" dirty="0" smtClean="0">
                          <a:solidFill>
                            <a:schemeClr val="accent6">
                              <a:lumMod val="40000"/>
                              <a:lumOff val="60000"/>
                            </a:schemeClr>
                          </a:solidFill>
                        </a:rPr>
                        <a:t>Outcomes</a:t>
                      </a:r>
                    </a:p>
                    <a:p>
                      <a:pPr marL="0" marR="0" indent="0" algn="l" defTabSz="457200" rtl="0" eaLnBrk="1" fontAlgn="auto" latinLnBrk="0" hangingPunct="1">
                        <a:lnSpc>
                          <a:spcPct val="100000"/>
                        </a:lnSpc>
                        <a:spcBef>
                          <a:spcPts val="0"/>
                        </a:spcBef>
                        <a:spcAft>
                          <a:spcPts val="0"/>
                        </a:spcAft>
                        <a:buClrTx/>
                        <a:buSzTx/>
                        <a:buFont typeface="Arial" charset="0"/>
                        <a:buNone/>
                        <a:tabLst/>
                        <a:defRPr/>
                      </a:pPr>
                      <a:r>
                        <a:rPr lang="en-US" sz="1000" b="1" dirty="0" smtClean="0">
                          <a:solidFill>
                            <a:schemeClr val="tx1"/>
                          </a:solidFill>
                        </a:rPr>
                        <a:t>Motivations</a:t>
                      </a:r>
                    </a:p>
                    <a:p>
                      <a:pPr marL="0" indent="0">
                        <a:buFont typeface="Arial" charset="0"/>
                        <a:buNone/>
                      </a:pPr>
                      <a:r>
                        <a:rPr lang="en-US" sz="1000" b="1" dirty="0" smtClean="0">
                          <a:solidFill>
                            <a:schemeClr val="tx1"/>
                          </a:solidFill>
                        </a:rPr>
                        <a:t>Questions</a:t>
                      </a:r>
                    </a:p>
                    <a:p>
                      <a:pPr marL="0" indent="0">
                        <a:buFont typeface="Arial" charset="0"/>
                        <a:buNone/>
                      </a:pPr>
                      <a:r>
                        <a:rPr lang="en-US" sz="1000" b="1" dirty="0" smtClean="0">
                          <a:solidFill>
                            <a:schemeClr val="accent6">
                              <a:lumMod val="40000"/>
                              <a:lumOff val="60000"/>
                            </a:schemeClr>
                          </a:solidFill>
                        </a:rPr>
                        <a:t>Barriers</a:t>
                      </a:r>
                    </a:p>
                    <a:p>
                      <a:pPr marL="0" indent="0">
                        <a:buFont typeface="Arial" charset="0"/>
                        <a:buNone/>
                      </a:pPr>
                      <a:r>
                        <a:rPr lang="en-US" sz="1000" b="1" dirty="0" smtClean="0">
                          <a:solidFill>
                            <a:schemeClr val="accent6">
                              <a:lumMod val="40000"/>
                              <a:lumOff val="60000"/>
                            </a:schemeClr>
                          </a:solidFill>
                        </a:rPr>
                        <a:t>Emotional</a:t>
                      </a:r>
                      <a:r>
                        <a:rPr lang="en-US" sz="1000" b="1" baseline="0" dirty="0" smtClean="0">
                          <a:solidFill>
                            <a:schemeClr val="accent6">
                              <a:lumMod val="40000"/>
                              <a:lumOff val="60000"/>
                            </a:schemeClr>
                          </a:solidFill>
                        </a:rPr>
                        <a:t> connection</a:t>
                      </a:r>
                      <a:endParaRPr lang="en-US" sz="1000" b="1" dirty="0">
                        <a:solidFill>
                          <a:schemeClr val="accent6">
                            <a:lumMod val="40000"/>
                            <a:lumOff val="60000"/>
                          </a:schemeClr>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916855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604828" y="250771"/>
            <a:ext cx="8173411" cy="486606"/>
          </a:xfrm>
        </p:spPr>
        <p:txBody>
          <a:bodyPr/>
          <a:lstStyle/>
          <a:p>
            <a:r>
              <a:rPr lang="en-US" sz="2400" dirty="0" smtClean="0"/>
              <a:t>Lifecycle - Customer Perspective</a:t>
            </a:r>
            <a:endParaRPr lang="en-US" sz="2400" dirty="0"/>
          </a:p>
        </p:txBody>
      </p:sp>
      <p:graphicFrame>
        <p:nvGraphicFramePr>
          <p:cNvPr id="33" name="Diagram 32"/>
          <p:cNvGraphicFramePr/>
          <p:nvPr>
            <p:extLst/>
          </p:nvPr>
        </p:nvGraphicFramePr>
        <p:xfrm>
          <a:off x="604829" y="889279"/>
          <a:ext cx="7934341" cy="363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7" name="Table 36"/>
          <p:cNvGraphicFramePr>
            <a:graphicFrameLocks noGrp="1"/>
          </p:cNvGraphicFramePr>
          <p:nvPr/>
        </p:nvGraphicFramePr>
        <p:xfrm>
          <a:off x="438912" y="1380747"/>
          <a:ext cx="8339327" cy="3290724"/>
        </p:xfrm>
        <a:graphic>
          <a:graphicData uri="http://schemas.openxmlformats.org/drawingml/2006/table">
            <a:tbl>
              <a:tblPr firstRow="1" bandRow="1">
                <a:tableStyleId>{7DF18680-E054-41AD-8BC1-D1AEF772440D}</a:tableStyleId>
              </a:tblPr>
              <a:tblGrid>
                <a:gridCol w="996696"/>
                <a:gridCol w="1892808"/>
                <a:gridCol w="1764792"/>
                <a:gridCol w="1810512"/>
                <a:gridCol w="1874519"/>
              </a:tblGrid>
              <a:tr h="0">
                <a:tc>
                  <a:txBody>
                    <a:bodyPr/>
                    <a:lstStyle/>
                    <a:p>
                      <a:endParaRPr lang="en-US" sz="800" b="1" dirty="0"/>
                    </a:p>
                  </a:txBody>
                  <a:tcPr anchor="ctr">
                    <a:solidFill>
                      <a:schemeClr val="accent5"/>
                    </a:solidFill>
                  </a:tcPr>
                </a:tc>
                <a:tc>
                  <a:txBody>
                    <a:bodyPr/>
                    <a:lstStyle/>
                    <a:p>
                      <a:endParaRPr lang="en-US" sz="800" dirty="0"/>
                    </a:p>
                  </a:txBody>
                  <a:tcPr anchor="ctr">
                    <a:solidFill>
                      <a:schemeClr val="accent5">
                        <a:lumMod val="90000"/>
                      </a:schemeClr>
                    </a:solidFill>
                  </a:tcPr>
                </a:tc>
                <a:tc>
                  <a:txBody>
                    <a:bodyPr/>
                    <a:lstStyle/>
                    <a:p>
                      <a:endParaRPr lang="en-US" sz="800" dirty="0"/>
                    </a:p>
                  </a:txBody>
                  <a:tcPr anchor="ctr">
                    <a:solidFill>
                      <a:schemeClr val="accent5">
                        <a:lumMod val="90000"/>
                      </a:schemeClr>
                    </a:solidFill>
                  </a:tcPr>
                </a:tc>
                <a:tc>
                  <a:txBody>
                    <a:bodyPr/>
                    <a:lstStyle/>
                    <a:p>
                      <a:endParaRPr lang="en-US" sz="800" dirty="0"/>
                    </a:p>
                  </a:txBody>
                  <a:tcPr anchor="ctr">
                    <a:solidFill>
                      <a:schemeClr val="accent5">
                        <a:lumMod val="90000"/>
                      </a:schemeClr>
                    </a:solidFill>
                  </a:tcPr>
                </a:tc>
                <a:tc>
                  <a:txBody>
                    <a:bodyPr/>
                    <a:lstStyle/>
                    <a:p>
                      <a:endParaRPr lang="en-US" sz="800" dirty="0"/>
                    </a:p>
                  </a:txBody>
                  <a:tcPr anchor="ctr">
                    <a:solidFill>
                      <a:schemeClr val="accent5">
                        <a:lumMod val="90000"/>
                      </a:schemeClr>
                    </a:solidFill>
                  </a:tcPr>
                </a:tc>
              </a:tr>
              <a:tr h="512894">
                <a:tc>
                  <a:txBody>
                    <a:bodyPr/>
                    <a:lstStyle/>
                    <a:p>
                      <a:pPr algn="r"/>
                      <a:r>
                        <a:rPr lang="en-US" sz="900" b="1" dirty="0" smtClean="0"/>
                        <a:t>ACTIONS</a:t>
                      </a:r>
                      <a:endParaRPr lang="en-US" sz="900" b="1" dirty="0"/>
                    </a:p>
                  </a:txBody>
                  <a:tcPr anchor="ctr">
                    <a:solidFill>
                      <a:schemeClr val="accent5">
                        <a:lumMod val="90000"/>
                      </a:schemeClr>
                    </a:solidFill>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r>
              <a:tr h="512894">
                <a:tc>
                  <a:txBody>
                    <a:bodyPr/>
                    <a:lstStyle/>
                    <a:p>
                      <a:pPr algn="r"/>
                      <a:r>
                        <a:rPr lang="en-US" sz="900" b="1" dirty="0" smtClean="0"/>
                        <a:t>OUTCOMES</a:t>
                      </a:r>
                      <a:endParaRPr lang="en-US" sz="900" b="1" dirty="0"/>
                    </a:p>
                  </a:txBody>
                  <a:tcPr anchor="ctr">
                    <a:solidFill>
                      <a:schemeClr val="accent5">
                        <a:lumMod val="90000"/>
                      </a:schemeClr>
                    </a:solidFill>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r>
              <a:tr h="512894">
                <a:tc>
                  <a:txBody>
                    <a:bodyPr/>
                    <a:lstStyle/>
                    <a:p>
                      <a:pPr algn="r"/>
                      <a:r>
                        <a:rPr lang="en-US" sz="900" b="1" dirty="0" smtClean="0"/>
                        <a:t>MOTIVATIONS</a:t>
                      </a:r>
                      <a:endParaRPr lang="en-US" sz="900" b="1" dirty="0"/>
                    </a:p>
                  </a:txBody>
                  <a:tcPr anchor="ctr">
                    <a:solidFill>
                      <a:schemeClr val="accent5">
                        <a:lumMod val="90000"/>
                      </a:schemeClr>
                    </a:solidFill>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r>
              <a:tr h="512894">
                <a:tc>
                  <a:txBody>
                    <a:bodyPr/>
                    <a:lstStyle/>
                    <a:p>
                      <a:pPr algn="r"/>
                      <a:r>
                        <a:rPr lang="en-US" sz="900" b="1" dirty="0" smtClean="0"/>
                        <a:t>QUESTIONS</a:t>
                      </a:r>
                      <a:endParaRPr lang="en-US" sz="900" b="1" dirty="0"/>
                    </a:p>
                  </a:txBody>
                  <a:tcPr anchor="ctr">
                    <a:solidFill>
                      <a:schemeClr val="accent5">
                        <a:lumMod val="90000"/>
                      </a:schemeClr>
                    </a:solidFill>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r>
              <a:tr h="512894">
                <a:tc>
                  <a:txBody>
                    <a:bodyPr/>
                    <a:lstStyle/>
                    <a:p>
                      <a:pPr algn="r"/>
                      <a:r>
                        <a:rPr lang="en-US" sz="900" b="1" dirty="0" smtClean="0"/>
                        <a:t>BARRIERS</a:t>
                      </a:r>
                      <a:endParaRPr lang="en-US" sz="900" b="1" dirty="0"/>
                    </a:p>
                  </a:txBody>
                  <a:tcPr anchor="ctr">
                    <a:solidFill>
                      <a:schemeClr val="accent5">
                        <a:lumMod val="90000"/>
                      </a:schemeClr>
                    </a:solidFill>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r>
              <a:tr h="512894">
                <a:tc>
                  <a:txBody>
                    <a:bodyPr/>
                    <a:lstStyle/>
                    <a:p>
                      <a:pPr algn="r"/>
                      <a:r>
                        <a:rPr lang="en-US" sz="900" b="1" dirty="0" smtClean="0"/>
                        <a:t>EMOTIONAL CONNECTION</a:t>
                      </a:r>
                      <a:endParaRPr lang="en-US" sz="900" b="1" dirty="0"/>
                    </a:p>
                  </a:txBody>
                  <a:tcPr anchor="ctr">
                    <a:solidFill>
                      <a:schemeClr val="accent5">
                        <a:lumMod val="90000"/>
                      </a:schemeClr>
                    </a:solidFill>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r>
            </a:tbl>
          </a:graphicData>
        </a:graphic>
      </p:graphicFrame>
      <p:graphicFrame>
        <p:nvGraphicFramePr>
          <p:cNvPr id="7" name="Diagram 6"/>
          <p:cNvGraphicFramePr/>
          <p:nvPr>
            <p:extLst/>
          </p:nvPr>
        </p:nvGraphicFramePr>
        <p:xfrm>
          <a:off x="1417320" y="761263"/>
          <a:ext cx="7360919" cy="3908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753990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604828" y="250771"/>
            <a:ext cx="8173411" cy="486606"/>
          </a:xfrm>
        </p:spPr>
        <p:txBody>
          <a:bodyPr/>
          <a:lstStyle/>
          <a:p>
            <a:r>
              <a:rPr lang="en-US" sz="2400" dirty="0" smtClean="0"/>
              <a:t>Lifecycle – Business Perspective</a:t>
            </a:r>
            <a:endParaRPr lang="en-US" sz="2400" dirty="0"/>
          </a:p>
        </p:txBody>
      </p:sp>
      <p:graphicFrame>
        <p:nvGraphicFramePr>
          <p:cNvPr id="33" name="Diagram 32"/>
          <p:cNvGraphicFramePr/>
          <p:nvPr>
            <p:extLst/>
          </p:nvPr>
        </p:nvGraphicFramePr>
        <p:xfrm>
          <a:off x="604829" y="889279"/>
          <a:ext cx="7934341" cy="363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2833264280"/>
              </p:ext>
            </p:extLst>
          </p:nvPr>
        </p:nvGraphicFramePr>
        <p:xfrm>
          <a:off x="438912" y="1380747"/>
          <a:ext cx="8339327" cy="3290724"/>
        </p:xfrm>
        <a:graphic>
          <a:graphicData uri="http://schemas.openxmlformats.org/drawingml/2006/table">
            <a:tbl>
              <a:tblPr firstRow="1" bandRow="1">
                <a:tableStyleId>{7DF18680-E054-41AD-8BC1-D1AEF772440D}</a:tableStyleId>
              </a:tblPr>
              <a:tblGrid>
                <a:gridCol w="996696"/>
                <a:gridCol w="1892808"/>
                <a:gridCol w="1764792"/>
                <a:gridCol w="1810512"/>
                <a:gridCol w="1874519"/>
              </a:tblGrid>
              <a:tr h="0">
                <a:tc>
                  <a:txBody>
                    <a:bodyPr/>
                    <a:lstStyle/>
                    <a:p>
                      <a:endParaRPr lang="en-US" sz="800" b="1" dirty="0"/>
                    </a:p>
                  </a:txBody>
                  <a:tcPr anchor="ctr">
                    <a:solidFill>
                      <a:schemeClr val="accent5"/>
                    </a:solidFill>
                  </a:tcPr>
                </a:tc>
                <a:tc>
                  <a:txBody>
                    <a:bodyPr/>
                    <a:lstStyle/>
                    <a:p>
                      <a:endParaRPr lang="en-US" sz="800" dirty="0"/>
                    </a:p>
                  </a:txBody>
                  <a:tcPr anchor="ctr">
                    <a:solidFill>
                      <a:schemeClr val="accent5">
                        <a:lumMod val="90000"/>
                      </a:schemeClr>
                    </a:solidFill>
                  </a:tcPr>
                </a:tc>
                <a:tc>
                  <a:txBody>
                    <a:bodyPr/>
                    <a:lstStyle/>
                    <a:p>
                      <a:endParaRPr lang="en-US" sz="800" dirty="0"/>
                    </a:p>
                  </a:txBody>
                  <a:tcPr anchor="ctr">
                    <a:solidFill>
                      <a:schemeClr val="accent5">
                        <a:lumMod val="90000"/>
                      </a:schemeClr>
                    </a:solidFill>
                  </a:tcPr>
                </a:tc>
                <a:tc>
                  <a:txBody>
                    <a:bodyPr/>
                    <a:lstStyle/>
                    <a:p>
                      <a:endParaRPr lang="en-US" sz="800" dirty="0"/>
                    </a:p>
                  </a:txBody>
                  <a:tcPr anchor="ctr">
                    <a:solidFill>
                      <a:schemeClr val="accent5">
                        <a:lumMod val="90000"/>
                      </a:schemeClr>
                    </a:solidFill>
                  </a:tcPr>
                </a:tc>
                <a:tc>
                  <a:txBody>
                    <a:bodyPr/>
                    <a:lstStyle/>
                    <a:p>
                      <a:endParaRPr lang="en-US" sz="800" dirty="0"/>
                    </a:p>
                  </a:txBody>
                  <a:tcPr anchor="ctr">
                    <a:solidFill>
                      <a:schemeClr val="accent5">
                        <a:lumMod val="90000"/>
                      </a:schemeClr>
                    </a:solidFill>
                  </a:tcPr>
                </a:tc>
              </a:tr>
              <a:tr h="512894">
                <a:tc>
                  <a:txBody>
                    <a:bodyPr/>
                    <a:lstStyle/>
                    <a:p>
                      <a:pPr algn="r"/>
                      <a:r>
                        <a:rPr lang="en-US" sz="900" b="1" dirty="0" smtClean="0"/>
                        <a:t>DESIRED ACTIONS</a:t>
                      </a:r>
                      <a:endParaRPr lang="en-US" sz="900" b="1" dirty="0"/>
                    </a:p>
                  </a:txBody>
                  <a:tcPr anchor="ctr">
                    <a:solidFill>
                      <a:schemeClr val="accent5">
                        <a:lumMod val="90000"/>
                      </a:schemeClr>
                    </a:solidFill>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r>
              <a:tr h="512894">
                <a:tc>
                  <a:txBody>
                    <a:bodyPr/>
                    <a:lstStyle/>
                    <a:p>
                      <a:pPr algn="r"/>
                      <a:r>
                        <a:rPr lang="en-US" sz="850" b="1" dirty="0" smtClean="0"/>
                        <a:t>TOUCHPOINTS</a:t>
                      </a:r>
                      <a:endParaRPr lang="en-US" sz="850" b="1" dirty="0"/>
                    </a:p>
                  </a:txBody>
                  <a:tcPr anchor="ctr">
                    <a:solidFill>
                      <a:schemeClr val="accent5">
                        <a:lumMod val="90000"/>
                      </a:schemeClr>
                    </a:solidFill>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r>
              <a:tr h="512894">
                <a:tc>
                  <a:txBody>
                    <a:bodyPr/>
                    <a:lstStyle/>
                    <a:p>
                      <a:pPr algn="r"/>
                      <a:r>
                        <a:rPr lang="en-US" sz="900" b="1" dirty="0" smtClean="0"/>
                        <a:t>LEVERS</a:t>
                      </a:r>
                      <a:endParaRPr lang="en-US" sz="900" b="1" dirty="0"/>
                    </a:p>
                  </a:txBody>
                  <a:tcPr anchor="ctr">
                    <a:solidFill>
                      <a:schemeClr val="accent5">
                        <a:lumMod val="90000"/>
                      </a:schemeClr>
                    </a:solidFill>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r>
              <a:tr h="512894">
                <a:tc>
                  <a:txBody>
                    <a:bodyPr/>
                    <a:lstStyle/>
                    <a:p>
                      <a:pPr algn="r"/>
                      <a:r>
                        <a:rPr lang="en-US" sz="900" b="1" dirty="0" smtClean="0"/>
                        <a:t>TESTS</a:t>
                      </a:r>
                      <a:endParaRPr lang="en-US" sz="900" b="1" dirty="0"/>
                    </a:p>
                  </a:txBody>
                  <a:tcPr anchor="ctr">
                    <a:solidFill>
                      <a:schemeClr val="accent5">
                        <a:lumMod val="90000"/>
                      </a:schemeClr>
                    </a:solidFill>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r>
              <a:tr h="512894">
                <a:tc>
                  <a:txBody>
                    <a:bodyPr/>
                    <a:lstStyle/>
                    <a:p>
                      <a:pPr algn="r"/>
                      <a:r>
                        <a:rPr lang="en-US" sz="900" b="1" dirty="0" smtClean="0"/>
                        <a:t>TOOLS</a:t>
                      </a:r>
                      <a:endParaRPr lang="en-US" sz="900" b="1" dirty="0"/>
                    </a:p>
                  </a:txBody>
                  <a:tcPr anchor="ctr">
                    <a:solidFill>
                      <a:schemeClr val="accent5">
                        <a:lumMod val="90000"/>
                      </a:schemeClr>
                    </a:solidFill>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r>
              <a:tr h="512894">
                <a:tc>
                  <a:txBody>
                    <a:bodyPr/>
                    <a:lstStyle/>
                    <a:p>
                      <a:pPr algn="r"/>
                      <a:r>
                        <a:rPr lang="en-US" sz="900" b="1" dirty="0" smtClean="0"/>
                        <a:t>GAPS</a:t>
                      </a:r>
                      <a:endParaRPr lang="en-US" sz="900" b="1" dirty="0"/>
                    </a:p>
                  </a:txBody>
                  <a:tcPr anchor="ctr">
                    <a:solidFill>
                      <a:schemeClr val="accent5">
                        <a:lumMod val="90000"/>
                      </a:schemeClr>
                    </a:solidFill>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r>
            </a:tbl>
          </a:graphicData>
        </a:graphic>
      </p:graphicFrame>
      <p:graphicFrame>
        <p:nvGraphicFramePr>
          <p:cNvPr id="7" name="Diagram 6"/>
          <p:cNvGraphicFramePr/>
          <p:nvPr>
            <p:extLst/>
          </p:nvPr>
        </p:nvGraphicFramePr>
        <p:xfrm>
          <a:off x="1417320" y="761263"/>
          <a:ext cx="7360919" cy="3908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006460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604828" y="250771"/>
            <a:ext cx="8173411" cy="486606"/>
          </a:xfrm>
        </p:spPr>
        <p:txBody>
          <a:bodyPr/>
          <a:lstStyle/>
          <a:p>
            <a:r>
              <a:rPr lang="en-US" sz="2400" dirty="0" smtClean="0"/>
              <a:t>Lifecycle – Marketing Perspective</a:t>
            </a:r>
            <a:endParaRPr lang="en-US" sz="2400" dirty="0"/>
          </a:p>
        </p:txBody>
      </p:sp>
      <p:graphicFrame>
        <p:nvGraphicFramePr>
          <p:cNvPr id="33" name="Diagram 32"/>
          <p:cNvGraphicFramePr/>
          <p:nvPr>
            <p:extLst/>
          </p:nvPr>
        </p:nvGraphicFramePr>
        <p:xfrm>
          <a:off x="604829" y="889279"/>
          <a:ext cx="7934341" cy="363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3853718538"/>
              </p:ext>
            </p:extLst>
          </p:nvPr>
        </p:nvGraphicFramePr>
        <p:xfrm>
          <a:off x="438912" y="1380747"/>
          <a:ext cx="8339327" cy="3290724"/>
        </p:xfrm>
        <a:graphic>
          <a:graphicData uri="http://schemas.openxmlformats.org/drawingml/2006/table">
            <a:tbl>
              <a:tblPr firstRow="1" bandRow="1">
                <a:tableStyleId>{7DF18680-E054-41AD-8BC1-D1AEF772440D}</a:tableStyleId>
              </a:tblPr>
              <a:tblGrid>
                <a:gridCol w="996696"/>
                <a:gridCol w="1892808"/>
                <a:gridCol w="1764792"/>
                <a:gridCol w="1810512"/>
                <a:gridCol w="1874519"/>
              </a:tblGrid>
              <a:tr h="0">
                <a:tc>
                  <a:txBody>
                    <a:bodyPr/>
                    <a:lstStyle/>
                    <a:p>
                      <a:endParaRPr lang="en-US" sz="800" b="1" dirty="0"/>
                    </a:p>
                  </a:txBody>
                  <a:tcPr anchor="ctr">
                    <a:solidFill>
                      <a:schemeClr val="accent5"/>
                    </a:solidFill>
                  </a:tcPr>
                </a:tc>
                <a:tc>
                  <a:txBody>
                    <a:bodyPr/>
                    <a:lstStyle/>
                    <a:p>
                      <a:endParaRPr lang="en-US" sz="800" dirty="0"/>
                    </a:p>
                  </a:txBody>
                  <a:tcPr anchor="ctr">
                    <a:solidFill>
                      <a:schemeClr val="accent5">
                        <a:lumMod val="90000"/>
                      </a:schemeClr>
                    </a:solidFill>
                  </a:tcPr>
                </a:tc>
                <a:tc>
                  <a:txBody>
                    <a:bodyPr/>
                    <a:lstStyle/>
                    <a:p>
                      <a:endParaRPr lang="en-US" sz="800" dirty="0"/>
                    </a:p>
                  </a:txBody>
                  <a:tcPr anchor="ctr">
                    <a:solidFill>
                      <a:schemeClr val="accent5">
                        <a:lumMod val="90000"/>
                      </a:schemeClr>
                    </a:solidFill>
                  </a:tcPr>
                </a:tc>
                <a:tc>
                  <a:txBody>
                    <a:bodyPr/>
                    <a:lstStyle/>
                    <a:p>
                      <a:endParaRPr lang="en-US" sz="800" dirty="0"/>
                    </a:p>
                  </a:txBody>
                  <a:tcPr anchor="ctr">
                    <a:solidFill>
                      <a:schemeClr val="accent5">
                        <a:lumMod val="90000"/>
                      </a:schemeClr>
                    </a:solidFill>
                  </a:tcPr>
                </a:tc>
                <a:tc>
                  <a:txBody>
                    <a:bodyPr/>
                    <a:lstStyle/>
                    <a:p>
                      <a:endParaRPr lang="en-US" sz="800" dirty="0"/>
                    </a:p>
                  </a:txBody>
                  <a:tcPr anchor="ctr">
                    <a:solidFill>
                      <a:schemeClr val="accent5">
                        <a:lumMod val="90000"/>
                      </a:schemeClr>
                    </a:solidFill>
                  </a:tcPr>
                </a:tc>
              </a:tr>
              <a:tr h="512894">
                <a:tc>
                  <a:txBody>
                    <a:bodyPr/>
                    <a:lstStyle/>
                    <a:p>
                      <a:pPr algn="r"/>
                      <a:r>
                        <a:rPr lang="en-US" sz="900" b="1" dirty="0" smtClean="0"/>
                        <a:t>GOALS</a:t>
                      </a:r>
                      <a:endParaRPr lang="en-US" sz="900" b="1" dirty="0"/>
                    </a:p>
                  </a:txBody>
                  <a:tcPr anchor="ctr">
                    <a:solidFill>
                      <a:schemeClr val="accent5">
                        <a:lumMod val="90000"/>
                      </a:schemeClr>
                    </a:solidFill>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r>
              <a:tr h="512894">
                <a:tc>
                  <a:txBody>
                    <a:bodyPr/>
                    <a:lstStyle/>
                    <a:p>
                      <a:pPr algn="r"/>
                      <a:r>
                        <a:rPr lang="en-US" sz="900" b="1" dirty="0" smtClean="0"/>
                        <a:t>KPIS</a:t>
                      </a:r>
                      <a:endParaRPr lang="en-US" sz="900" b="1" dirty="0"/>
                    </a:p>
                  </a:txBody>
                  <a:tcPr anchor="ctr">
                    <a:solidFill>
                      <a:schemeClr val="accent5">
                        <a:lumMod val="90000"/>
                      </a:schemeClr>
                    </a:solidFill>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r>
              <a:tr h="512894">
                <a:tc>
                  <a:txBody>
                    <a:bodyPr/>
                    <a:lstStyle/>
                    <a:p>
                      <a:pPr algn="r"/>
                      <a:r>
                        <a:rPr lang="en-US" sz="900" b="1" dirty="0" smtClean="0"/>
                        <a:t>DATA SOURCES</a:t>
                      </a:r>
                      <a:endParaRPr lang="en-US" sz="900" b="1" dirty="0"/>
                    </a:p>
                  </a:txBody>
                  <a:tcPr anchor="ctr">
                    <a:solidFill>
                      <a:schemeClr val="accent5">
                        <a:lumMod val="90000"/>
                      </a:schemeClr>
                    </a:solidFill>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r>
              <a:tr h="512894">
                <a:tc>
                  <a:txBody>
                    <a:bodyPr/>
                    <a:lstStyle/>
                    <a:p>
                      <a:pPr algn="r"/>
                      <a:r>
                        <a:rPr lang="en-US" sz="900" b="1" dirty="0" smtClean="0"/>
                        <a:t>MARKETING CHANNELS</a:t>
                      </a:r>
                      <a:endParaRPr lang="en-US" sz="900" b="1" dirty="0"/>
                    </a:p>
                  </a:txBody>
                  <a:tcPr anchor="ctr">
                    <a:solidFill>
                      <a:schemeClr val="accent5">
                        <a:lumMod val="90000"/>
                      </a:schemeClr>
                    </a:solidFill>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r>
              <a:tr h="512894">
                <a:tc>
                  <a:txBody>
                    <a:bodyPr/>
                    <a:lstStyle/>
                    <a:p>
                      <a:pPr algn="r"/>
                      <a:r>
                        <a:rPr lang="en-US" sz="900" b="1" dirty="0" smtClean="0"/>
                        <a:t>MESSAGING</a:t>
                      </a:r>
                      <a:endParaRPr lang="en-US" sz="900" b="1" dirty="0"/>
                    </a:p>
                  </a:txBody>
                  <a:tcPr anchor="ctr">
                    <a:solidFill>
                      <a:schemeClr val="accent5">
                        <a:lumMod val="90000"/>
                      </a:schemeClr>
                    </a:solidFill>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r>
              <a:tr h="512894">
                <a:tc>
                  <a:txBody>
                    <a:bodyPr/>
                    <a:lstStyle/>
                    <a:p>
                      <a:pPr algn="r"/>
                      <a:r>
                        <a:rPr lang="en-US" sz="900" b="1" dirty="0" smtClean="0"/>
                        <a:t>USER EXPERIENCE</a:t>
                      </a:r>
                      <a:endParaRPr lang="en-US" sz="900" b="1" dirty="0"/>
                    </a:p>
                  </a:txBody>
                  <a:tcPr anchor="ctr">
                    <a:solidFill>
                      <a:schemeClr val="accent5">
                        <a:lumMod val="90000"/>
                      </a:schemeClr>
                    </a:solidFill>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c>
                  <a:txBody>
                    <a:bodyPr/>
                    <a:lstStyle/>
                    <a:p>
                      <a:pPr marL="171450" indent="-171450">
                        <a:buFont typeface="Arial" charset="0"/>
                        <a:buChar char="•"/>
                      </a:pPr>
                      <a:endParaRPr lang="en-US" sz="900" b="1" dirty="0"/>
                    </a:p>
                  </a:txBody>
                  <a:tcPr/>
                </a:tc>
              </a:tr>
            </a:tbl>
          </a:graphicData>
        </a:graphic>
      </p:graphicFrame>
      <p:graphicFrame>
        <p:nvGraphicFramePr>
          <p:cNvPr id="7" name="Diagram 6"/>
          <p:cNvGraphicFramePr/>
          <p:nvPr>
            <p:extLst/>
          </p:nvPr>
        </p:nvGraphicFramePr>
        <p:xfrm>
          <a:off x="1417320" y="761263"/>
          <a:ext cx="7360919" cy="3908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17033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604828" y="250771"/>
            <a:ext cx="8118547" cy="486606"/>
          </a:xfrm>
        </p:spPr>
        <p:txBody>
          <a:bodyPr/>
          <a:lstStyle/>
          <a:p>
            <a:r>
              <a:rPr lang="en-US" sz="2400" dirty="0" smtClean="0"/>
              <a:t>When Fully Implemented You Have Actionable Visibility Into . . .</a:t>
            </a:r>
            <a:endParaRPr lang="en-US" sz="2400" dirty="0"/>
          </a:p>
        </p:txBody>
      </p:sp>
      <p:sp>
        <p:nvSpPr>
          <p:cNvPr id="7" name="TextBox 6"/>
          <p:cNvSpPr txBox="1"/>
          <p:nvPr/>
        </p:nvSpPr>
        <p:spPr bwMode="auto">
          <a:xfrm>
            <a:off x="145700" y="1371729"/>
            <a:ext cx="8433367" cy="2739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marL="342900" indent="-342900">
              <a:spcBef>
                <a:spcPts val="600"/>
              </a:spcBef>
              <a:spcAft>
                <a:spcPts val="600"/>
              </a:spcAft>
              <a:buFont typeface="Arial"/>
              <a:buChar char="•"/>
            </a:pPr>
            <a:r>
              <a:rPr lang="en-US" sz="1600" dirty="0" smtClean="0">
                <a:latin typeface="+mj-lt"/>
              </a:rPr>
              <a:t>What are the stages of the customer journey?</a:t>
            </a:r>
          </a:p>
          <a:p>
            <a:pPr marL="342900" indent="-342900">
              <a:spcBef>
                <a:spcPts val="600"/>
              </a:spcBef>
              <a:spcAft>
                <a:spcPts val="600"/>
              </a:spcAft>
              <a:buFont typeface="Arial"/>
              <a:buChar char="•"/>
            </a:pPr>
            <a:r>
              <a:rPr lang="en-US" sz="1600" dirty="0" smtClean="0">
                <a:latin typeface="+mj-lt"/>
              </a:rPr>
              <a:t>How do different customer segments act across different segments?</a:t>
            </a:r>
          </a:p>
          <a:p>
            <a:pPr marL="342900" indent="-342900">
              <a:spcBef>
                <a:spcPts val="600"/>
              </a:spcBef>
              <a:spcAft>
                <a:spcPts val="600"/>
              </a:spcAft>
              <a:buFont typeface="Arial"/>
              <a:buChar char="•"/>
            </a:pPr>
            <a:r>
              <a:rPr lang="en-US" sz="1600" dirty="0" smtClean="0">
                <a:latin typeface="+mj-lt"/>
              </a:rPr>
              <a:t>What channels do I need at each stage for each segment?</a:t>
            </a:r>
          </a:p>
          <a:p>
            <a:pPr marL="342900" indent="-342900">
              <a:spcBef>
                <a:spcPts val="600"/>
              </a:spcBef>
              <a:spcAft>
                <a:spcPts val="600"/>
              </a:spcAft>
              <a:buFont typeface="Arial"/>
              <a:buChar char="•"/>
            </a:pPr>
            <a:r>
              <a:rPr lang="en-US" sz="1600" dirty="0" smtClean="0">
                <a:latin typeface="+mj-lt"/>
              </a:rPr>
              <a:t>What messaging do I need at each stage, on each channel, for each segment?</a:t>
            </a:r>
          </a:p>
          <a:p>
            <a:pPr marL="342900" indent="-342900">
              <a:spcBef>
                <a:spcPts val="600"/>
              </a:spcBef>
              <a:spcAft>
                <a:spcPts val="600"/>
              </a:spcAft>
              <a:buFont typeface="Arial"/>
              <a:buChar char="•"/>
            </a:pPr>
            <a:r>
              <a:rPr lang="en-US" sz="1600" dirty="0" smtClean="0">
                <a:latin typeface="+mj-lt"/>
              </a:rPr>
              <a:t>What devices do my customers use?</a:t>
            </a:r>
          </a:p>
          <a:p>
            <a:pPr marL="342900" indent="-342900">
              <a:spcBef>
                <a:spcPts val="600"/>
              </a:spcBef>
              <a:spcAft>
                <a:spcPts val="600"/>
              </a:spcAft>
              <a:buFont typeface="Arial"/>
              <a:buChar char="•"/>
            </a:pPr>
            <a:r>
              <a:rPr lang="en-US" sz="1600" dirty="0" smtClean="0">
                <a:latin typeface="+mj-lt"/>
              </a:rPr>
              <a:t>What conversion funnel(s) do I need to create?</a:t>
            </a:r>
          </a:p>
          <a:p>
            <a:pPr>
              <a:spcBef>
                <a:spcPts val="600"/>
              </a:spcBef>
              <a:spcAft>
                <a:spcPts val="600"/>
              </a:spcAft>
            </a:pPr>
            <a:endParaRPr lang="en-US" sz="1600" dirty="0">
              <a:latin typeface="+mj-lt"/>
            </a:endParaRPr>
          </a:p>
        </p:txBody>
      </p:sp>
    </p:spTree>
    <p:extLst>
      <p:ext uri="{BB962C8B-B14F-4D97-AF65-F5344CB8AC3E}">
        <p14:creationId xmlns:p14="http://schemas.microsoft.com/office/powerpoint/2010/main" val="2939577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pollo_13_liftoff-ksc-70pc-160hr-4.jpg (2808×26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22238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1"/>
          </p:nvPr>
        </p:nvSpPr>
        <p:spPr>
          <a:xfrm>
            <a:off x="487531" y="1369222"/>
            <a:ext cx="2690567" cy="1641949"/>
          </a:xfrm>
        </p:spPr>
        <p:txBody>
          <a:bodyPr/>
          <a:lstStyle/>
          <a:p>
            <a:r>
              <a:rPr lang="en-US" sz="3200" b="1" dirty="0" smtClean="0">
                <a:solidFill>
                  <a:schemeClr val="bg1"/>
                </a:solidFill>
              </a:rPr>
              <a:t>Marketers, We Have a Problem!</a:t>
            </a:r>
            <a:endParaRPr lang="en-US" sz="3200" b="1" dirty="0">
              <a:solidFill>
                <a:schemeClr val="bg1"/>
              </a:solidFill>
            </a:endParaRPr>
          </a:p>
        </p:txBody>
      </p:sp>
    </p:spTree>
    <p:extLst>
      <p:ext uri="{BB962C8B-B14F-4D97-AF65-F5344CB8AC3E}">
        <p14:creationId xmlns:p14="http://schemas.microsoft.com/office/powerpoint/2010/main" val="32430455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604828" y="250771"/>
            <a:ext cx="8118547" cy="486606"/>
          </a:xfrm>
        </p:spPr>
        <p:txBody>
          <a:bodyPr/>
          <a:lstStyle/>
          <a:p>
            <a:r>
              <a:rPr lang="en-US" sz="2400" dirty="0" smtClean="0"/>
              <a:t>But Wait! How Do I Measure All of This Stuff?</a:t>
            </a:r>
            <a:endParaRPr lang="en-US" sz="2400" dirty="0"/>
          </a:p>
        </p:txBody>
      </p:sp>
      <p:pic>
        <p:nvPicPr>
          <p:cNvPr id="1026" name="Picture 2" descr="garbage_paradigm.gif (800×5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640" y="883816"/>
            <a:ext cx="4953837" cy="3641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775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bwMode="auto">
          <a:xfrm>
            <a:off x="5138928" y="1657350"/>
            <a:ext cx="347472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noAutofit/>
          </a:bodyPr>
          <a:lstStyle/>
          <a:p>
            <a:r>
              <a:rPr lang="en-US" b="1" dirty="0" smtClean="0">
                <a:solidFill>
                  <a:schemeClr val="tx1">
                    <a:lumMod val="50000"/>
                    <a:lumOff val="50000"/>
                  </a:schemeClr>
                </a:solidFill>
                <a:latin typeface="+mn-lt"/>
                <a:cs typeface="DINOT-Light" charset="0"/>
              </a:rPr>
              <a:t>We’ve focused our core </a:t>
            </a:r>
            <a:r>
              <a:rPr lang="en-US" b="1" dirty="0" smtClean="0">
                <a:solidFill>
                  <a:srgbClr val="1C3765"/>
                </a:solidFill>
                <a:latin typeface="+mn-lt"/>
                <a:cs typeface="DINOT-Light" charset="0"/>
              </a:rPr>
              <a:t>existing </a:t>
            </a:r>
            <a:r>
              <a:rPr lang="en-US" b="1" dirty="0" smtClean="0">
                <a:solidFill>
                  <a:schemeClr val="tx1">
                    <a:lumMod val="50000"/>
                    <a:lumOff val="50000"/>
                  </a:schemeClr>
                </a:solidFill>
                <a:latin typeface="+mn-lt"/>
                <a:cs typeface="DINOT-Light" charset="0"/>
              </a:rPr>
              <a:t>and</a:t>
            </a:r>
            <a:r>
              <a:rPr lang="en-US" b="1" dirty="0" smtClean="0">
                <a:solidFill>
                  <a:srgbClr val="1C3765"/>
                </a:solidFill>
                <a:latin typeface="+mn-lt"/>
                <a:cs typeface="DINOT-Light" charset="0"/>
              </a:rPr>
              <a:t> new </a:t>
            </a:r>
            <a:r>
              <a:rPr lang="en-US" b="1" dirty="0" smtClean="0">
                <a:solidFill>
                  <a:schemeClr val="tx1">
                    <a:lumMod val="50000"/>
                    <a:lumOff val="50000"/>
                  </a:schemeClr>
                </a:solidFill>
                <a:latin typeface="+mn-lt"/>
                <a:cs typeface="DINOT-Light" charset="0"/>
              </a:rPr>
              <a:t>deliverables, into a framework that solves for</a:t>
            </a:r>
            <a:r>
              <a:rPr lang="en-US" b="1" dirty="0" smtClean="0">
                <a:solidFill>
                  <a:srgbClr val="1C3765"/>
                </a:solidFill>
                <a:latin typeface="+mn-lt"/>
                <a:cs typeface="DINOT-Light" charset="0"/>
              </a:rPr>
              <a:t> end-to-end</a:t>
            </a:r>
            <a:r>
              <a:rPr lang="en-US" b="1" dirty="0" smtClean="0">
                <a:solidFill>
                  <a:srgbClr val="F8D606"/>
                </a:solidFill>
                <a:latin typeface="+mn-lt"/>
                <a:cs typeface="DINOT-Light" charset="0"/>
              </a:rPr>
              <a:t> </a:t>
            </a:r>
            <a:r>
              <a:rPr lang="en-US" b="1" dirty="0" smtClean="0">
                <a:solidFill>
                  <a:schemeClr val="tx1">
                    <a:lumMod val="50000"/>
                    <a:lumOff val="50000"/>
                  </a:schemeClr>
                </a:solidFill>
                <a:latin typeface="+mn-lt"/>
                <a:cs typeface="DINOT-Light" charset="0"/>
              </a:rPr>
              <a:t>coverage of all of our clients’ Analytics needs</a:t>
            </a:r>
            <a:endParaRPr lang="en-US" b="1" dirty="0">
              <a:solidFill>
                <a:schemeClr val="tx1">
                  <a:lumMod val="50000"/>
                  <a:lumOff val="50000"/>
                </a:schemeClr>
              </a:solidFill>
              <a:latin typeface="+mn-lt"/>
              <a:cs typeface="DINOT-Light" charset="0"/>
            </a:endParaRPr>
          </a:p>
        </p:txBody>
      </p:sp>
      <p:grpSp>
        <p:nvGrpSpPr>
          <p:cNvPr id="9" name="Group 8"/>
          <p:cNvGrpSpPr/>
          <p:nvPr/>
        </p:nvGrpSpPr>
        <p:grpSpPr>
          <a:xfrm>
            <a:off x="548640" y="628650"/>
            <a:ext cx="3886200" cy="3886200"/>
            <a:chOff x="2628900" y="628650"/>
            <a:chExt cx="3886200" cy="3886200"/>
          </a:xfrm>
          <a:scene3d>
            <a:camera prst="perspectiveLeft" fov="0">
              <a:rot lat="19800000" lon="21594000" rev="300000"/>
            </a:camera>
            <a:lightRig rig="threePt" dir="t"/>
          </a:scene3d>
        </p:grpSpPr>
        <p:sp>
          <p:nvSpPr>
            <p:cNvPr id="11" name="Donut 10"/>
            <p:cNvSpPr>
              <a:spLocks noChangeAspect="1"/>
            </p:cNvSpPr>
            <p:nvPr/>
          </p:nvSpPr>
          <p:spPr>
            <a:xfrm rot="19448080">
              <a:off x="3108960" y="1108710"/>
              <a:ext cx="2926080" cy="2926080"/>
            </a:xfrm>
            <a:prstGeom prst="donut">
              <a:avLst>
                <a:gd name="adj" fmla="val 15559"/>
              </a:avLst>
            </a:prstGeom>
            <a:solidFill>
              <a:srgbClr val="F8D606">
                <a:alpha val="0"/>
              </a:srgbClr>
            </a:solidFill>
            <a:ln>
              <a:noFill/>
            </a:ln>
            <a:sp3d extrusionH="381000" prstMaterial="dkEdge"/>
          </p:spPr>
          <p:style>
            <a:lnRef idx="1">
              <a:schemeClr val="accent1"/>
            </a:lnRef>
            <a:fillRef idx="3">
              <a:schemeClr val="accent1"/>
            </a:fillRef>
            <a:effectRef idx="2">
              <a:schemeClr val="accent1"/>
            </a:effectRef>
            <a:fontRef idx="minor">
              <a:schemeClr val="lt1"/>
            </a:fontRef>
          </p:style>
          <p:txBody>
            <a:bodyPr vert="horz" wrap="none" tIns="0" bIns="0" rtlCol="0" anchor="t" anchorCtr="1">
              <a:prstTxWarp prst="textCircle">
                <a:avLst/>
              </a:prstTxWarp>
            </a:bodyPr>
            <a:lstStyle/>
            <a:p>
              <a:endParaRPr lang="en-US" sz="100" b="1" dirty="0">
                <a:solidFill>
                  <a:schemeClr val="tx1"/>
                </a:solidFill>
              </a:endParaRPr>
            </a:p>
          </p:txBody>
        </p:sp>
        <p:sp>
          <p:nvSpPr>
            <p:cNvPr id="12" name="Donut 11"/>
            <p:cNvSpPr/>
            <p:nvPr/>
          </p:nvSpPr>
          <p:spPr>
            <a:xfrm rot="18345278">
              <a:off x="2628900" y="628650"/>
              <a:ext cx="3886200" cy="3886200"/>
            </a:xfrm>
            <a:prstGeom prst="donut">
              <a:avLst>
                <a:gd name="adj" fmla="val 12264"/>
              </a:avLst>
            </a:prstGeom>
            <a:solidFill>
              <a:srgbClr val="1C3765"/>
            </a:solidFill>
            <a:ln>
              <a:noFill/>
            </a:ln>
            <a:sp3d extrusionH="635000" prstMaterial="dkEdge"/>
          </p:spPr>
          <p:style>
            <a:lnRef idx="1">
              <a:schemeClr val="accent1"/>
            </a:lnRef>
            <a:fillRef idx="3">
              <a:schemeClr val="accent1"/>
            </a:fillRef>
            <a:effectRef idx="2">
              <a:schemeClr val="accent1"/>
            </a:effectRef>
            <a:fontRef idx="minor">
              <a:schemeClr val="lt1"/>
            </a:fontRef>
          </p:style>
          <p:txBody>
            <a:bodyPr lIns="0" tIns="0" rIns="0" bIns="4114800" rtlCol="0" anchor="ctr">
              <a:prstTxWarp prst="textCircle">
                <a:avLst/>
              </a:prstTxWarp>
              <a:sp3d contourW="127000"/>
            </a:bodyPr>
            <a:lstStyle/>
            <a:p>
              <a:r>
                <a:rPr lang="en-US" sz="3200" b="1" dirty="0">
                  <a:solidFill>
                    <a:schemeClr val="bg1"/>
                  </a:solidFill>
                </a:rPr>
                <a:t>Measurement </a:t>
              </a:r>
              <a:r>
                <a:rPr lang="en-US" sz="3200" b="1" dirty="0" smtClean="0">
                  <a:solidFill>
                    <a:schemeClr val="bg1"/>
                  </a:solidFill>
                </a:rPr>
                <a:t>| </a:t>
              </a:r>
              <a:r>
                <a:rPr lang="en-US" sz="3200" b="1" dirty="0">
                  <a:solidFill>
                    <a:schemeClr val="bg1"/>
                  </a:solidFill>
                </a:rPr>
                <a:t>Data </a:t>
              </a:r>
              <a:r>
                <a:rPr lang="en-US" sz="3200" b="1" dirty="0" smtClean="0">
                  <a:solidFill>
                    <a:schemeClr val="bg1"/>
                  </a:solidFill>
                </a:rPr>
                <a:t>Management | Performance | Insights | Optimization</a:t>
              </a:r>
            </a:p>
            <a:p>
              <a:pPr algn="ctr"/>
              <a:endParaRPr lang="en-US" sz="3200" b="1" dirty="0">
                <a:solidFill>
                  <a:schemeClr val="bg1"/>
                </a:solidFill>
              </a:endParaRPr>
            </a:p>
          </p:txBody>
        </p:sp>
      </p:grpSp>
      <p:sp>
        <p:nvSpPr>
          <p:cNvPr id="6" name="Text Placeholder 5"/>
          <p:cNvSpPr>
            <a:spLocks noGrp="1"/>
          </p:cNvSpPr>
          <p:nvPr>
            <p:ph type="body" sz="quarter" idx="4294967295"/>
          </p:nvPr>
        </p:nvSpPr>
        <p:spPr>
          <a:xfrm>
            <a:off x="604828" y="250771"/>
            <a:ext cx="8118547" cy="486606"/>
          </a:xfrm>
          <a:prstGeom prst="rect">
            <a:avLst/>
          </a:prstGeom>
        </p:spPr>
        <p:txBody>
          <a:bodyPr/>
          <a:lstStyle/>
          <a:p>
            <a:pPr marL="0" indent="0">
              <a:buNone/>
            </a:pPr>
            <a:r>
              <a:rPr lang="en-US" sz="2400" dirty="0" smtClean="0"/>
              <a:t>A Framework for Decision Sciences</a:t>
            </a:r>
            <a:endParaRPr lang="en-US" sz="2400" dirty="0"/>
          </a:p>
        </p:txBody>
      </p:sp>
    </p:spTree>
    <p:extLst>
      <p:ext uri="{BB962C8B-B14F-4D97-AF65-F5344CB8AC3E}">
        <p14:creationId xmlns:p14="http://schemas.microsoft.com/office/powerpoint/2010/main" val="28732590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bwMode="auto">
          <a:xfrm>
            <a:off x="5138928" y="1657350"/>
            <a:ext cx="347472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noAutofit/>
          </a:bodyPr>
          <a:lstStyle>
            <a:defPPr>
              <a:defRPr lang="en-US"/>
            </a:defPPr>
            <a:lvl1pPr>
              <a:defRPr>
                <a:solidFill>
                  <a:srgbClr val="1C3765"/>
                </a:solidFill>
                <a:latin typeface="+mn-lt"/>
                <a:cs typeface="DINOT-Light" charset="0"/>
              </a:defRPr>
            </a:lvl1pPr>
          </a:lstStyle>
          <a:p>
            <a:r>
              <a:rPr lang="en-US" b="1" dirty="0" smtClean="0">
                <a:solidFill>
                  <a:schemeClr val="tx1">
                    <a:lumMod val="50000"/>
                    <a:lumOff val="50000"/>
                  </a:schemeClr>
                </a:solidFill>
              </a:rPr>
              <a:t>We’ll deliver through </a:t>
            </a:r>
            <a:r>
              <a:rPr lang="en-US" b="1" dirty="0" smtClean="0">
                <a:solidFill>
                  <a:srgbClr val="F8D606"/>
                </a:solidFill>
              </a:rPr>
              <a:t>three </a:t>
            </a:r>
            <a:r>
              <a:rPr lang="en-US" b="1" dirty="0" smtClean="0">
                <a:solidFill>
                  <a:schemeClr val="tx1">
                    <a:lumMod val="50000"/>
                    <a:lumOff val="50000"/>
                  </a:schemeClr>
                </a:solidFill>
              </a:rPr>
              <a:t>key</a:t>
            </a:r>
            <a:r>
              <a:rPr lang="en-US" b="1" dirty="0" smtClean="0"/>
              <a:t> </a:t>
            </a:r>
            <a:r>
              <a:rPr lang="en-US" b="1" dirty="0" smtClean="0">
                <a:solidFill>
                  <a:schemeClr val="tx1">
                    <a:lumMod val="50000"/>
                    <a:lumOff val="50000"/>
                  </a:schemeClr>
                </a:solidFill>
              </a:rPr>
              <a:t>points of view, to address </a:t>
            </a:r>
            <a:r>
              <a:rPr lang="en-US" b="1" dirty="0" smtClean="0"/>
              <a:t>why </a:t>
            </a:r>
            <a:r>
              <a:rPr lang="en-US" b="1" dirty="0" smtClean="0">
                <a:solidFill>
                  <a:schemeClr val="tx1">
                    <a:lumMod val="50000"/>
                    <a:lumOff val="50000"/>
                  </a:schemeClr>
                </a:solidFill>
              </a:rPr>
              <a:t>something happened,</a:t>
            </a:r>
            <a:r>
              <a:rPr lang="en-US" b="1" dirty="0" smtClean="0"/>
              <a:t> what </a:t>
            </a:r>
            <a:r>
              <a:rPr lang="en-US" b="1" dirty="0" smtClean="0">
                <a:solidFill>
                  <a:schemeClr val="tx1">
                    <a:lumMod val="50000"/>
                    <a:lumOff val="50000"/>
                  </a:schemeClr>
                </a:solidFill>
              </a:rPr>
              <a:t>else will happen and </a:t>
            </a:r>
            <a:r>
              <a:rPr lang="en-US" b="1" dirty="0" smtClean="0"/>
              <a:t>what </a:t>
            </a:r>
            <a:r>
              <a:rPr lang="en-US" b="1" dirty="0" smtClean="0">
                <a:solidFill>
                  <a:schemeClr val="tx1">
                    <a:lumMod val="50000"/>
                    <a:lumOff val="50000"/>
                  </a:schemeClr>
                </a:solidFill>
              </a:rPr>
              <a:t>we should do about it</a:t>
            </a:r>
            <a:endParaRPr lang="en-US" b="1" dirty="0">
              <a:solidFill>
                <a:schemeClr val="tx1">
                  <a:lumMod val="50000"/>
                  <a:lumOff val="50000"/>
                </a:schemeClr>
              </a:solidFill>
            </a:endParaRPr>
          </a:p>
        </p:txBody>
      </p:sp>
      <p:grpSp>
        <p:nvGrpSpPr>
          <p:cNvPr id="12" name="Group 11"/>
          <p:cNvGrpSpPr/>
          <p:nvPr/>
        </p:nvGrpSpPr>
        <p:grpSpPr>
          <a:xfrm>
            <a:off x="548640" y="628650"/>
            <a:ext cx="3886200" cy="3886200"/>
            <a:chOff x="2628900" y="628650"/>
            <a:chExt cx="3886200" cy="3886200"/>
          </a:xfrm>
          <a:scene3d>
            <a:camera prst="perspectiveLeft" fov="0">
              <a:rot lat="19800000" lon="21594000" rev="300000"/>
            </a:camera>
            <a:lightRig rig="threePt" dir="t"/>
          </a:scene3d>
        </p:grpSpPr>
        <p:sp>
          <p:nvSpPr>
            <p:cNvPr id="14" name="Donut 13"/>
            <p:cNvSpPr>
              <a:spLocks noChangeAspect="1"/>
            </p:cNvSpPr>
            <p:nvPr/>
          </p:nvSpPr>
          <p:spPr>
            <a:xfrm rot="19448080">
              <a:off x="3108960" y="1108710"/>
              <a:ext cx="2926080" cy="2926080"/>
            </a:xfrm>
            <a:prstGeom prst="donut">
              <a:avLst>
                <a:gd name="adj" fmla="val 15559"/>
              </a:avLst>
            </a:prstGeom>
            <a:solidFill>
              <a:srgbClr val="F8D606"/>
            </a:solidFill>
            <a:ln>
              <a:noFill/>
            </a:ln>
            <a:sp3d extrusionH="381000" prstMaterial="dkEdge"/>
          </p:spPr>
          <p:style>
            <a:lnRef idx="1">
              <a:schemeClr val="accent1"/>
            </a:lnRef>
            <a:fillRef idx="3">
              <a:schemeClr val="accent1"/>
            </a:fillRef>
            <a:effectRef idx="2">
              <a:schemeClr val="accent1"/>
            </a:effectRef>
            <a:fontRef idx="minor">
              <a:schemeClr val="lt1"/>
            </a:fontRef>
          </p:style>
          <p:txBody>
            <a:bodyPr vert="horz" wrap="none" tIns="0" bIns="0" rtlCol="0" anchor="t" anchorCtr="1">
              <a:prstTxWarp prst="textCircle">
                <a:avLst/>
              </a:prstTxWarp>
            </a:bodyPr>
            <a:lstStyle/>
            <a:p>
              <a:r>
                <a:rPr lang="en-US" sz="2000" b="1" dirty="0">
                  <a:solidFill>
                    <a:schemeClr val="tx1">
                      <a:lumMod val="65000"/>
                      <a:lumOff val="35000"/>
                    </a:schemeClr>
                  </a:solidFill>
                </a:rPr>
                <a:t>Descriptive </a:t>
              </a:r>
              <a:r>
                <a:rPr lang="en-US" sz="2000" b="1" dirty="0" smtClean="0">
                  <a:solidFill>
                    <a:schemeClr val="tx1">
                      <a:lumMod val="65000"/>
                      <a:lumOff val="35000"/>
                    </a:schemeClr>
                  </a:solidFill>
                </a:rPr>
                <a:t>    </a:t>
              </a:r>
              <a:r>
                <a:rPr lang="en-US" sz="2000" b="1" dirty="0">
                  <a:solidFill>
                    <a:schemeClr val="tx1">
                      <a:lumMod val="65000"/>
                      <a:lumOff val="35000"/>
                    </a:schemeClr>
                  </a:solidFill>
                </a:rPr>
                <a:t>|  </a:t>
              </a:r>
              <a:r>
                <a:rPr lang="en-US" sz="2000" b="1" dirty="0" smtClean="0">
                  <a:solidFill>
                    <a:schemeClr val="tx1">
                      <a:lumMod val="65000"/>
                      <a:lumOff val="35000"/>
                    </a:schemeClr>
                  </a:solidFill>
                </a:rPr>
                <a:t>   </a:t>
              </a:r>
              <a:r>
                <a:rPr lang="en-US" sz="2000" b="1" dirty="0">
                  <a:solidFill>
                    <a:schemeClr val="tx1">
                      <a:lumMod val="65000"/>
                      <a:lumOff val="35000"/>
                    </a:schemeClr>
                  </a:solidFill>
                </a:rPr>
                <a:t>Predictive </a:t>
              </a:r>
              <a:r>
                <a:rPr lang="en-US" sz="2000" b="1" dirty="0" smtClean="0">
                  <a:solidFill>
                    <a:schemeClr val="tx1">
                      <a:lumMod val="65000"/>
                      <a:lumOff val="35000"/>
                    </a:schemeClr>
                  </a:solidFill>
                </a:rPr>
                <a:t>    </a:t>
              </a:r>
              <a:r>
                <a:rPr lang="en-US" sz="2000" b="1" dirty="0">
                  <a:solidFill>
                    <a:schemeClr val="tx1">
                      <a:lumMod val="65000"/>
                      <a:lumOff val="35000"/>
                    </a:schemeClr>
                  </a:solidFill>
                </a:rPr>
                <a:t>| </a:t>
              </a:r>
              <a:r>
                <a:rPr lang="en-US" sz="2000" b="1" dirty="0" smtClean="0">
                  <a:solidFill>
                    <a:schemeClr val="tx1">
                      <a:lumMod val="65000"/>
                      <a:lumOff val="35000"/>
                    </a:schemeClr>
                  </a:solidFill>
                </a:rPr>
                <a:t>    </a:t>
              </a:r>
              <a:r>
                <a:rPr lang="en-US" sz="2000" b="1" dirty="0">
                  <a:solidFill>
                    <a:schemeClr val="tx1">
                      <a:lumMod val="65000"/>
                      <a:lumOff val="35000"/>
                    </a:schemeClr>
                  </a:solidFill>
                </a:rPr>
                <a:t>Prescriptive</a:t>
              </a:r>
            </a:p>
            <a:p>
              <a:endParaRPr lang="en-US" sz="100" b="1" dirty="0">
                <a:solidFill>
                  <a:schemeClr val="tx1">
                    <a:lumMod val="65000"/>
                    <a:lumOff val="35000"/>
                  </a:schemeClr>
                </a:solidFill>
              </a:endParaRPr>
            </a:p>
          </p:txBody>
        </p:sp>
        <p:sp>
          <p:nvSpPr>
            <p:cNvPr id="15" name="Donut 14"/>
            <p:cNvSpPr/>
            <p:nvPr/>
          </p:nvSpPr>
          <p:spPr>
            <a:xfrm rot="18345278">
              <a:off x="2628900" y="628650"/>
              <a:ext cx="3886200" cy="3886200"/>
            </a:xfrm>
            <a:prstGeom prst="donut">
              <a:avLst>
                <a:gd name="adj" fmla="val 12264"/>
              </a:avLst>
            </a:prstGeom>
            <a:solidFill>
              <a:srgbClr val="1C3765"/>
            </a:solidFill>
            <a:ln>
              <a:noFill/>
            </a:ln>
            <a:sp3d extrusionH="635000" prstMaterial="dkEdge"/>
          </p:spPr>
          <p:style>
            <a:lnRef idx="1">
              <a:schemeClr val="accent1"/>
            </a:lnRef>
            <a:fillRef idx="3">
              <a:schemeClr val="accent1"/>
            </a:fillRef>
            <a:effectRef idx="2">
              <a:schemeClr val="accent1"/>
            </a:effectRef>
            <a:fontRef idx="minor">
              <a:schemeClr val="lt1"/>
            </a:fontRef>
          </p:style>
          <p:txBody>
            <a:bodyPr lIns="0" tIns="0" rIns="0" bIns="4114800" rtlCol="0" anchor="ctr">
              <a:prstTxWarp prst="textCircle">
                <a:avLst/>
              </a:prstTxWarp>
              <a:sp3d contourW="127000"/>
            </a:bodyPr>
            <a:lstStyle/>
            <a:p>
              <a:r>
                <a:rPr lang="en-US" sz="3200" b="1" dirty="0">
                  <a:solidFill>
                    <a:schemeClr val="bg1"/>
                  </a:solidFill>
                </a:rPr>
                <a:t>Measurement </a:t>
              </a:r>
              <a:r>
                <a:rPr lang="en-US" sz="3200" b="1" dirty="0" smtClean="0">
                  <a:solidFill>
                    <a:schemeClr val="bg1"/>
                  </a:solidFill>
                </a:rPr>
                <a:t>| </a:t>
              </a:r>
              <a:r>
                <a:rPr lang="en-US" sz="3200" b="1" dirty="0">
                  <a:solidFill>
                    <a:schemeClr val="bg1"/>
                  </a:solidFill>
                </a:rPr>
                <a:t>Data </a:t>
              </a:r>
              <a:r>
                <a:rPr lang="en-US" sz="3200" b="1" dirty="0" smtClean="0">
                  <a:solidFill>
                    <a:schemeClr val="bg1"/>
                  </a:solidFill>
                </a:rPr>
                <a:t>Management | Performance | Insights | Optimization</a:t>
              </a:r>
            </a:p>
            <a:p>
              <a:pPr algn="ctr"/>
              <a:endParaRPr lang="en-US" sz="3200" b="1" dirty="0">
                <a:solidFill>
                  <a:schemeClr val="bg1"/>
                </a:solidFill>
              </a:endParaRPr>
            </a:p>
          </p:txBody>
        </p:sp>
      </p:grpSp>
      <p:sp>
        <p:nvSpPr>
          <p:cNvPr id="6" name="Text Placeholder 5"/>
          <p:cNvSpPr>
            <a:spLocks noGrp="1"/>
          </p:cNvSpPr>
          <p:nvPr>
            <p:ph type="body" sz="quarter" idx="4294967295"/>
          </p:nvPr>
        </p:nvSpPr>
        <p:spPr>
          <a:xfrm>
            <a:off x="604828" y="250771"/>
            <a:ext cx="8118547" cy="486606"/>
          </a:xfrm>
          <a:prstGeom prst="rect">
            <a:avLst/>
          </a:prstGeom>
        </p:spPr>
        <p:txBody>
          <a:bodyPr/>
          <a:lstStyle/>
          <a:p>
            <a:pPr marL="0" indent="0">
              <a:buNone/>
            </a:pPr>
            <a:r>
              <a:rPr lang="en-US" sz="2400" dirty="0" smtClean="0"/>
              <a:t>Understanding the Past &amp; the Future; Driving Action</a:t>
            </a:r>
            <a:endParaRPr lang="en-US" sz="2400" dirty="0"/>
          </a:p>
        </p:txBody>
      </p:sp>
    </p:spTree>
    <p:extLst>
      <p:ext uri="{BB962C8B-B14F-4D97-AF65-F5344CB8AC3E}">
        <p14:creationId xmlns:p14="http://schemas.microsoft.com/office/powerpoint/2010/main" val="1463544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8640" y="628650"/>
            <a:ext cx="3886200" cy="3886200"/>
            <a:chOff x="2628900" y="628650"/>
            <a:chExt cx="3886200" cy="3886200"/>
          </a:xfrm>
          <a:scene3d>
            <a:camera prst="perspectiveLeft" fov="0">
              <a:rot lat="19800000" lon="21594000" rev="300000"/>
            </a:camera>
            <a:lightRig rig="threePt" dir="t"/>
          </a:scene3d>
        </p:grpSpPr>
        <p:sp>
          <p:nvSpPr>
            <p:cNvPr id="7" name="Donut 6"/>
            <p:cNvSpPr>
              <a:spLocks noChangeAspect="1"/>
            </p:cNvSpPr>
            <p:nvPr/>
          </p:nvSpPr>
          <p:spPr>
            <a:xfrm rot="19467198">
              <a:off x="3575847" y="1575597"/>
              <a:ext cx="1992306" cy="1992306"/>
            </a:xfrm>
            <a:prstGeom prst="donut">
              <a:avLst>
                <a:gd name="adj" fmla="val 18220"/>
              </a:avLst>
            </a:prstGeom>
            <a:solidFill>
              <a:schemeClr val="tx1">
                <a:lumMod val="75000"/>
                <a:lumOff val="25000"/>
              </a:schemeClr>
            </a:solidFill>
            <a:ln>
              <a:noFill/>
            </a:ln>
            <a:sp3d extrusionH="444500" prstMaterial="dkEdge"/>
          </p:spPr>
          <p:style>
            <a:lnRef idx="1">
              <a:schemeClr val="accent1"/>
            </a:lnRef>
            <a:fillRef idx="3">
              <a:schemeClr val="accent1"/>
            </a:fillRef>
            <a:effectRef idx="2">
              <a:schemeClr val="accent1"/>
            </a:effectRef>
            <a:fontRef idx="minor">
              <a:schemeClr val="lt1"/>
            </a:fontRef>
          </p:style>
          <p:txBody>
            <a:bodyPr wrap="square" lIns="0" tIns="1828800" rIns="0" bIns="0" rtlCol="0" anchor="b" anchorCtr="0">
              <a:prstTxWarp prst="textCircle">
                <a:avLst/>
              </a:prstTxWarp>
            </a:bodyPr>
            <a:lstStyle/>
            <a:p>
              <a:r>
                <a:rPr lang="en-US" sz="1600" b="1" smtClean="0"/>
                <a:t>Channels   |    Audiences    |    Content</a:t>
              </a:r>
            </a:p>
            <a:p>
              <a:endParaRPr lang="en-US" sz="100" b="1" dirty="0" smtClean="0"/>
            </a:p>
          </p:txBody>
        </p:sp>
        <p:sp>
          <p:nvSpPr>
            <p:cNvPr id="6" name="Donut 5"/>
            <p:cNvSpPr>
              <a:spLocks noChangeAspect="1"/>
            </p:cNvSpPr>
            <p:nvPr/>
          </p:nvSpPr>
          <p:spPr>
            <a:xfrm rot="19448080">
              <a:off x="3108960" y="1108710"/>
              <a:ext cx="2926080" cy="2926080"/>
            </a:xfrm>
            <a:prstGeom prst="donut">
              <a:avLst>
                <a:gd name="adj" fmla="val 15559"/>
              </a:avLst>
            </a:prstGeom>
            <a:solidFill>
              <a:srgbClr val="F8D606"/>
            </a:solidFill>
            <a:ln>
              <a:noFill/>
            </a:ln>
            <a:sp3d extrusionH="381000" prstMaterial="dkEdge"/>
          </p:spPr>
          <p:style>
            <a:lnRef idx="1">
              <a:schemeClr val="accent1"/>
            </a:lnRef>
            <a:fillRef idx="3">
              <a:schemeClr val="accent1"/>
            </a:fillRef>
            <a:effectRef idx="2">
              <a:schemeClr val="accent1"/>
            </a:effectRef>
            <a:fontRef idx="minor">
              <a:schemeClr val="lt1"/>
            </a:fontRef>
          </p:style>
          <p:txBody>
            <a:bodyPr vert="horz" wrap="none" tIns="0" bIns="0" rtlCol="0" anchor="t" anchorCtr="1">
              <a:prstTxWarp prst="textCircle">
                <a:avLst/>
              </a:prstTxWarp>
            </a:bodyPr>
            <a:lstStyle/>
            <a:p>
              <a:r>
                <a:rPr lang="en-US" sz="2000" b="1" dirty="0">
                  <a:solidFill>
                    <a:schemeClr val="tx1">
                      <a:lumMod val="65000"/>
                      <a:lumOff val="35000"/>
                    </a:schemeClr>
                  </a:solidFill>
                </a:rPr>
                <a:t>Descriptive </a:t>
              </a:r>
              <a:r>
                <a:rPr lang="en-US" sz="2000" b="1" dirty="0" smtClean="0">
                  <a:solidFill>
                    <a:schemeClr val="tx1">
                      <a:lumMod val="65000"/>
                      <a:lumOff val="35000"/>
                    </a:schemeClr>
                  </a:solidFill>
                </a:rPr>
                <a:t>    </a:t>
              </a:r>
              <a:r>
                <a:rPr lang="en-US" sz="2000" b="1" dirty="0">
                  <a:solidFill>
                    <a:schemeClr val="tx1">
                      <a:lumMod val="65000"/>
                      <a:lumOff val="35000"/>
                    </a:schemeClr>
                  </a:solidFill>
                </a:rPr>
                <a:t>|  </a:t>
              </a:r>
              <a:r>
                <a:rPr lang="en-US" sz="2000" b="1" dirty="0" smtClean="0">
                  <a:solidFill>
                    <a:schemeClr val="tx1">
                      <a:lumMod val="65000"/>
                      <a:lumOff val="35000"/>
                    </a:schemeClr>
                  </a:solidFill>
                </a:rPr>
                <a:t>   </a:t>
              </a:r>
              <a:r>
                <a:rPr lang="en-US" sz="2000" b="1" dirty="0">
                  <a:solidFill>
                    <a:schemeClr val="tx1">
                      <a:lumMod val="65000"/>
                      <a:lumOff val="35000"/>
                    </a:schemeClr>
                  </a:solidFill>
                </a:rPr>
                <a:t>Predictive </a:t>
              </a:r>
              <a:r>
                <a:rPr lang="en-US" sz="2000" b="1" dirty="0" smtClean="0">
                  <a:solidFill>
                    <a:schemeClr val="tx1">
                      <a:lumMod val="65000"/>
                      <a:lumOff val="35000"/>
                    </a:schemeClr>
                  </a:solidFill>
                </a:rPr>
                <a:t>    </a:t>
              </a:r>
              <a:r>
                <a:rPr lang="en-US" sz="2000" b="1" dirty="0">
                  <a:solidFill>
                    <a:schemeClr val="tx1">
                      <a:lumMod val="65000"/>
                      <a:lumOff val="35000"/>
                    </a:schemeClr>
                  </a:solidFill>
                </a:rPr>
                <a:t>| </a:t>
              </a:r>
              <a:r>
                <a:rPr lang="en-US" sz="2000" b="1" dirty="0" smtClean="0">
                  <a:solidFill>
                    <a:schemeClr val="tx1">
                      <a:lumMod val="65000"/>
                      <a:lumOff val="35000"/>
                    </a:schemeClr>
                  </a:solidFill>
                </a:rPr>
                <a:t>    </a:t>
              </a:r>
              <a:r>
                <a:rPr lang="en-US" sz="2000" b="1" dirty="0">
                  <a:solidFill>
                    <a:schemeClr val="tx1">
                      <a:lumMod val="65000"/>
                      <a:lumOff val="35000"/>
                    </a:schemeClr>
                  </a:solidFill>
                </a:rPr>
                <a:t>Prescriptive</a:t>
              </a:r>
            </a:p>
            <a:p>
              <a:endParaRPr lang="en-US" sz="100" b="1" dirty="0">
                <a:solidFill>
                  <a:schemeClr val="tx1">
                    <a:lumMod val="65000"/>
                    <a:lumOff val="35000"/>
                  </a:schemeClr>
                </a:solidFill>
              </a:endParaRPr>
            </a:p>
          </p:txBody>
        </p:sp>
        <p:sp>
          <p:nvSpPr>
            <p:cNvPr id="2" name="Donut 1"/>
            <p:cNvSpPr/>
            <p:nvPr/>
          </p:nvSpPr>
          <p:spPr>
            <a:xfrm rot="18345278">
              <a:off x="2628900" y="628650"/>
              <a:ext cx="3886200" cy="3886200"/>
            </a:xfrm>
            <a:prstGeom prst="donut">
              <a:avLst>
                <a:gd name="adj" fmla="val 12264"/>
              </a:avLst>
            </a:prstGeom>
            <a:solidFill>
              <a:srgbClr val="1C3765"/>
            </a:solidFill>
            <a:ln>
              <a:noFill/>
            </a:ln>
            <a:sp3d extrusionH="635000" prstMaterial="dkEdge"/>
          </p:spPr>
          <p:style>
            <a:lnRef idx="1">
              <a:schemeClr val="accent1"/>
            </a:lnRef>
            <a:fillRef idx="3">
              <a:schemeClr val="accent1"/>
            </a:fillRef>
            <a:effectRef idx="2">
              <a:schemeClr val="accent1"/>
            </a:effectRef>
            <a:fontRef idx="minor">
              <a:schemeClr val="lt1"/>
            </a:fontRef>
          </p:style>
          <p:txBody>
            <a:bodyPr lIns="0" tIns="0" rIns="0" bIns="4114800" rtlCol="0" anchor="ctr">
              <a:prstTxWarp prst="textCircle">
                <a:avLst/>
              </a:prstTxWarp>
              <a:sp3d contourW="127000"/>
            </a:bodyPr>
            <a:lstStyle/>
            <a:p>
              <a:r>
                <a:rPr lang="en-US" sz="3200" b="1" dirty="0">
                  <a:solidFill>
                    <a:schemeClr val="bg1"/>
                  </a:solidFill>
                </a:rPr>
                <a:t>Measurement </a:t>
              </a:r>
              <a:r>
                <a:rPr lang="en-US" sz="3200" b="1" dirty="0" smtClean="0">
                  <a:solidFill>
                    <a:schemeClr val="bg1"/>
                  </a:solidFill>
                </a:rPr>
                <a:t>| </a:t>
              </a:r>
              <a:r>
                <a:rPr lang="en-US" sz="3200" b="1" dirty="0">
                  <a:solidFill>
                    <a:schemeClr val="bg1"/>
                  </a:solidFill>
                </a:rPr>
                <a:t>Data </a:t>
              </a:r>
              <a:r>
                <a:rPr lang="en-US" sz="3200" b="1" dirty="0" smtClean="0">
                  <a:solidFill>
                    <a:schemeClr val="bg1"/>
                  </a:solidFill>
                </a:rPr>
                <a:t>Management | Performance | Insights | Optimization</a:t>
              </a:r>
            </a:p>
            <a:p>
              <a:pPr algn="ctr"/>
              <a:endParaRPr lang="en-US" sz="3200" b="1" dirty="0">
                <a:solidFill>
                  <a:schemeClr val="bg1"/>
                </a:solidFill>
              </a:endParaRPr>
            </a:p>
          </p:txBody>
        </p:sp>
      </p:grpSp>
      <p:sp>
        <p:nvSpPr>
          <p:cNvPr id="8" name="TextBox 7"/>
          <p:cNvSpPr txBox="1"/>
          <p:nvPr/>
        </p:nvSpPr>
        <p:spPr bwMode="auto">
          <a:xfrm>
            <a:off x="5138928" y="1657350"/>
            <a:ext cx="3474720" cy="182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nchor="ctr">
            <a:noAutofit/>
          </a:bodyPr>
          <a:lstStyle/>
          <a:p>
            <a:r>
              <a:rPr lang="en-US" b="1" dirty="0" smtClean="0">
                <a:solidFill>
                  <a:schemeClr val="tx1">
                    <a:lumMod val="50000"/>
                    <a:lumOff val="50000"/>
                  </a:schemeClr>
                </a:solidFill>
                <a:latin typeface="+mn-lt"/>
                <a:cs typeface="DINOT-Light" charset="0"/>
              </a:rPr>
              <a:t>With greater </a:t>
            </a:r>
            <a:r>
              <a:rPr lang="en-US" b="1" dirty="0" smtClean="0">
                <a:solidFill>
                  <a:srgbClr val="F8D606"/>
                </a:solidFill>
                <a:latin typeface="+mn-lt"/>
                <a:cs typeface="DINOT-Light" charset="0"/>
              </a:rPr>
              <a:t>insight</a:t>
            </a:r>
            <a:r>
              <a:rPr lang="en-US" b="1" dirty="0" smtClean="0">
                <a:solidFill>
                  <a:srgbClr val="1C3765"/>
                </a:solidFill>
                <a:latin typeface="+mn-lt"/>
                <a:cs typeface="DINOT-Light" charset="0"/>
              </a:rPr>
              <a:t> </a:t>
            </a:r>
            <a:r>
              <a:rPr lang="en-US" b="1" dirty="0" smtClean="0">
                <a:solidFill>
                  <a:schemeClr val="tx1">
                    <a:lumMod val="50000"/>
                    <a:lumOff val="50000"/>
                  </a:schemeClr>
                </a:solidFill>
                <a:latin typeface="+mn-lt"/>
                <a:cs typeface="DINOT-Light" charset="0"/>
              </a:rPr>
              <a:t>so that we can better understand and deliver to the right </a:t>
            </a:r>
            <a:r>
              <a:rPr lang="en-US" b="1" dirty="0" smtClean="0">
                <a:solidFill>
                  <a:srgbClr val="1C3765"/>
                </a:solidFill>
                <a:latin typeface="+mn-lt"/>
                <a:cs typeface="DINOT-Light" charset="0"/>
              </a:rPr>
              <a:t>audiences</a:t>
            </a:r>
            <a:r>
              <a:rPr lang="en-US" b="1" dirty="0" smtClean="0">
                <a:solidFill>
                  <a:schemeClr val="tx1">
                    <a:lumMod val="50000"/>
                    <a:lumOff val="50000"/>
                  </a:schemeClr>
                </a:solidFill>
                <a:latin typeface="+mn-lt"/>
                <a:cs typeface="DINOT-Light" charset="0"/>
              </a:rPr>
              <a:t>, with the right </a:t>
            </a:r>
            <a:r>
              <a:rPr lang="en-US" b="1" dirty="0" smtClean="0">
                <a:solidFill>
                  <a:srgbClr val="1C3765"/>
                </a:solidFill>
                <a:latin typeface="+mn-lt"/>
                <a:cs typeface="DINOT-Light" charset="0"/>
              </a:rPr>
              <a:t>content</a:t>
            </a:r>
            <a:r>
              <a:rPr lang="en-US" b="1" dirty="0" smtClean="0">
                <a:solidFill>
                  <a:schemeClr val="tx1">
                    <a:lumMod val="50000"/>
                    <a:lumOff val="50000"/>
                  </a:schemeClr>
                </a:solidFill>
                <a:latin typeface="+mn-lt"/>
                <a:cs typeface="DINOT-Light" charset="0"/>
              </a:rPr>
              <a:t>, in the right </a:t>
            </a:r>
            <a:r>
              <a:rPr lang="en-US" b="1" dirty="0" smtClean="0">
                <a:solidFill>
                  <a:srgbClr val="1C3765"/>
                </a:solidFill>
                <a:latin typeface="+mn-lt"/>
                <a:cs typeface="DINOT-Light" charset="0"/>
              </a:rPr>
              <a:t>channels</a:t>
            </a:r>
            <a:endParaRPr lang="en-US" b="1" dirty="0">
              <a:solidFill>
                <a:srgbClr val="1C3765"/>
              </a:solidFill>
              <a:latin typeface="+mn-lt"/>
              <a:cs typeface="DINOT-Light" charset="0"/>
            </a:endParaRPr>
          </a:p>
        </p:txBody>
      </p:sp>
      <p:sp>
        <p:nvSpPr>
          <p:cNvPr id="9" name="Text Placeholder 5"/>
          <p:cNvSpPr>
            <a:spLocks noGrp="1"/>
          </p:cNvSpPr>
          <p:nvPr>
            <p:ph type="body" sz="quarter" idx="4294967295"/>
          </p:nvPr>
        </p:nvSpPr>
        <p:spPr>
          <a:xfrm>
            <a:off x="604828" y="250771"/>
            <a:ext cx="8118547" cy="486606"/>
          </a:xfrm>
          <a:prstGeom prst="rect">
            <a:avLst/>
          </a:prstGeom>
        </p:spPr>
        <p:txBody>
          <a:bodyPr/>
          <a:lstStyle/>
          <a:p>
            <a:pPr marL="0" indent="0">
              <a:buNone/>
            </a:pPr>
            <a:r>
              <a:rPr lang="en-US" sz="2400" dirty="0" smtClean="0"/>
              <a:t>Who, What &amp; Where!</a:t>
            </a:r>
            <a:endParaRPr lang="en-US" sz="2400" dirty="0"/>
          </a:p>
        </p:txBody>
      </p:sp>
    </p:spTree>
    <p:extLst>
      <p:ext uri="{BB962C8B-B14F-4D97-AF65-F5344CB8AC3E}">
        <p14:creationId xmlns:p14="http://schemas.microsoft.com/office/powerpoint/2010/main" val="2292121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96"/>
          <p:cNvGrpSpPr/>
          <p:nvPr/>
        </p:nvGrpSpPr>
        <p:grpSpPr>
          <a:xfrm>
            <a:off x="604829" y="3806304"/>
            <a:ext cx="7934342" cy="822960"/>
            <a:chOff x="604829" y="3154296"/>
            <a:chExt cx="7934342" cy="543528"/>
          </a:xfrm>
        </p:grpSpPr>
        <p:grpSp>
          <p:nvGrpSpPr>
            <p:cNvPr id="78" name="Group 77"/>
            <p:cNvGrpSpPr/>
            <p:nvPr/>
          </p:nvGrpSpPr>
          <p:grpSpPr>
            <a:xfrm>
              <a:off x="604829" y="3154296"/>
              <a:ext cx="2633472" cy="543528"/>
              <a:chOff x="730102" y="1311349"/>
              <a:chExt cx="676656" cy="543528"/>
            </a:xfrm>
            <a:solidFill>
              <a:srgbClr val="1C3765"/>
            </a:solidFill>
          </p:grpSpPr>
          <p:sp>
            <p:nvSpPr>
              <p:cNvPr id="79" name="Rectangle 78"/>
              <p:cNvSpPr/>
              <p:nvPr/>
            </p:nvSpPr>
            <p:spPr>
              <a:xfrm>
                <a:off x="730102" y="1311349"/>
                <a:ext cx="676656" cy="36576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t>Reporting and Campaign Insight</a:t>
                </a:r>
                <a:endParaRPr lang="en-US" sz="1000" dirty="0"/>
              </a:p>
            </p:txBody>
          </p:sp>
          <p:sp>
            <p:nvSpPr>
              <p:cNvPr id="80" name="Merge 79"/>
              <p:cNvSpPr/>
              <p:nvPr/>
            </p:nvSpPr>
            <p:spPr>
              <a:xfrm>
                <a:off x="730102" y="1671997"/>
                <a:ext cx="676656" cy="182880"/>
              </a:xfrm>
              <a:prstGeom prst="flowChartMerge">
                <a:avLst/>
              </a:prstGeom>
              <a:grp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p>
            </p:txBody>
          </p:sp>
        </p:grpSp>
        <p:grpSp>
          <p:nvGrpSpPr>
            <p:cNvPr id="81" name="Group 80"/>
            <p:cNvGrpSpPr/>
            <p:nvPr/>
          </p:nvGrpSpPr>
          <p:grpSpPr>
            <a:xfrm>
              <a:off x="3255264" y="3154296"/>
              <a:ext cx="2633472" cy="543528"/>
              <a:chOff x="730102" y="1311349"/>
              <a:chExt cx="676656" cy="543528"/>
            </a:xfrm>
            <a:solidFill>
              <a:srgbClr val="1C3765"/>
            </a:solidFill>
          </p:grpSpPr>
          <p:sp>
            <p:nvSpPr>
              <p:cNvPr id="82" name="Rectangle 81"/>
              <p:cNvSpPr/>
              <p:nvPr/>
            </p:nvSpPr>
            <p:spPr>
              <a:xfrm>
                <a:off x="730102" y="1311349"/>
                <a:ext cx="676656" cy="36576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t>Cross-Device/Screen Insight</a:t>
                </a:r>
                <a:endParaRPr lang="en-US" sz="1000" dirty="0"/>
              </a:p>
            </p:txBody>
          </p:sp>
          <p:sp>
            <p:nvSpPr>
              <p:cNvPr id="83" name="Merge 82"/>
              <p:cNvSpPr/>
              <p:nvPr/>
            </p:nvSpPr>
            <p:spPr>
              <a:xfrm>
                <a:off x="730102" y="1671997"/>
                <a:ext cx="676656" cy="182880"/>
              </a:xfrm>
              <a:prstGeom prst="flowChartMerge">
                <a:avLst/>
              </a:prstGeom>
              <a:grp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p>
            </p:txBody>
          </p:sp>
        </p:grpSp>
        <p:grpSp>
          <p:nvGrpSpPr>
            <p:cNvPr id="85" name="Group 84"/>
            <p:cNvGrpSpPr/>
            <p:nvPr/>
          </p:nvGrpSpPr>
          <p:grpSpPr>
            <a:xfrm>
              <a:off x="5905699" y="3154296"/>
              <a:ext cx="2633472" cy="543528"/>
              <a:chOff x="730102" y="1311349"/>
              <a:chExt cx="676656" cy="543528"/>
            </a:xfrm>
            <a:solidFill>
              <a:srgbClr val="1C3765"/>
            </a:solidFill>
          </p:grpSpPr>
          <p:sp>
            <p:nvSpPr>
              <p:cNvPr id="86" name="Rectangle 85"/>
              <p:cNvSpPr/>
              <p:nvPr/>
            </p:nvSpPr>
            <p:spPr>
              <a:xfrm>
                <a:off x="730102" y="1311349"/>
                <a:ext cx="676656" cy="36576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t>Data Visualization</a:t>
                </a:r>
                <a:endParaRPr lang="en-US" sz="1000" dirty="0"/>
              </a:p>
            </p:txBody>
          </p:sp>
          <p:sp>
            <p:nvSpPr>
              <p:cNvPr id="87" name="Merge 86"/>
              <p:cNvSpPr/>
              <p:nvPr/>
            </p:nvSpPr>
            <p:spPr>
              <a:xfrm>
                <a:off x="730102" y="1671997"/>
                <a:ext cx="676656" cy="182880"/>
              </a:xfrm>
              <a:prstGeom prst="flowChartMerge">
                <a:avLst/>
              </a:prstGeom>
              <a:grp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p>
            </p:txBody>
          </p:sp>
        </p:grpSp>
      </p:grpSp>
      <p:grpSp>
        <p:nvGrpSpPr>
          <p:cNvPr id="31" name="Group 30"/>
          <p:cNvGrpSpPr/>
          <p:nvPr/>
        </p:nvGrpSpPr>
        <p:grpSpPr>
          <a:xfrm>
            <a:off x="604829" y="3259572"/>
            <a:ext cx="7936992" cy="822960"/>
            <a:chOff x="730102" y="1319300"/>
            <a:chExt cx="676656" cy="547576"/>
          </a:xfrm>
          <a:solidFill>
            <a:schemeClr val="tx1">
              <a:lumMod val="65000"/>
              <a:lumOff val="35000"/>
            </a:schemeClr>
          </a:solidFill>
        </p:grpSpPr>
        <p:sp>
          <p:nvSpPr>
            <p:cNvPr id="32" name="Rectangle 31"/>
            <p:cNvSpPr/>
            <p:nvPr/>
          </p:nvSpPr>
          <p:spPr>
            <a:xfrm>
              <a:off x="730102" y="1319300"/>
              <a:ext cx="676656" cy="36576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t>Data Warehouse</a:t>
              </a:r>
              <a:endParaRPr lang="en-US" sz="1000" dirty="0"/>
            </a:p>
          </p:txBody>
        </p:sp>
        <p:sp>
          <p:nvSpPr>
            <p:cNvPr id="33" name="Merge 32"/>
            <p:cNvSpPr/>
            <p:nvPr/>
          </p:nvSpPr>
          <p:spPr>
            <a:xfrm>
              <a:off x="730102" y="1683996"/>
              <a:ext cx="676656" cy="182880"/>
            </a:xfrm>
            <a:prstGeom prst="flowChartMerge">
              <a:avLst/>
            </a:prstGeom>
            <a:grp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p>
          </p:txBody>
        </p:sp>
      </p:grpSp>
      <p:grpSp>
        <p:nvGrpSpPr>
          <p:cNvPr id="88" name="Group 87"/>
          <p:cNvGrpSpPr/>
          <p:nvPr/>
        </p:nvGrpSpPr>
        <p:grpSpPr>
          <a:xfrm>
            <a:off x="604829" y="2799712"/>
            <a:ext cx="7936992" cy="640080"/>
            <a:chOff x="730102" y="1311349"/>
            <a:chExt cx="676656" cy="519675"/>
          </a:xfrm>
          <a:solidFill>
            <a:srgbClr val="F8D606"/>
          </a:solidFill>
        </p:grpSpPr>
        <p:sp>
          <p:nvSpPr>
            <p:cNvPr id="89" name="Rectangle 88"/>
            <p:cNvSpPr/>
            <p:nvPr/>
          </p:nvSpPr>
          <p:spPr>
            <a:xfrm>
              <a:off x="730102" y="1311349"/>
              <a:ext cx="676656" cy="36576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solidFill>
                    <a:schemeClr val="tx1"/>
                  </a:solidFill>
                </a:rPr>
                <a:t>Site, Display, Text, Offer and Experience Testing</a:t>
              </a:r>
              <a:endParaRPr lang="en-US" sz="1000" dirty="0">
                <a:solidFill>
                  <a:schemeClr val="tx1"/>
                </a:solidFill>
              </a:endParaRPr>
            </a:p>
          </p:txBody>
        </p:sp>
        <p:sp>
          <p:nvSpPr>
            <p:cNvPr id="90" name="Merge 89"/>
            <p:cNvSpPr/>
            <p:nvPr/>
          </p:nvSpPr>
          <p:spPr>
            <a:xfrm>
              <a:off x="730102" y="1648144"/>
              <a:ext cx="676656" cy="182880"/>
            </a:xfrm>
            <a:prstGeom prst="flowChartMerge">
              <a:avLst/>
            </a:prstGeom>
            <a:grp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solidFill>
                  <a:schemeClr val="tx1"/>
                </a:solidFill>
              </a:endParaRPr>
            </a:p>
          </p:txBody>
        </p:sp>
      </p:grpSp>
      <p:grpSp>
        <p:nvGrpSpPr>
          <p:cNvPr id="96" name="Group 95"/>
          <p:cNvGrpSpPr/>
          <p:nvPr/>
        </p:nvGrpSpPr>
        <p:grpSpPr>
          <a:xfrm>
            <a:off x="604829" y="2362255"/>
            <a:ext cx="7936992" cy="640080"/>
            <a:chOff x="604829" y="2409957"/>
            <a:chExt cx="7936992" cy="544391"/>
          </a:xfrm>
        </p:grpSpPr>
        <p:grpSp>
          <p:nvGrpSpPr>
            <p:cNvPr id="53" name="Group 52"/>
            <p:cNvGrpSpPr/>
            <p:nvPr/>
          </p:nvGrpSpPr>
          <p:grpSpPr>
            <a:xfrm>
              <a:off x="604829" y="2409957"/>
              <a:ext cx="978408" cy="543528"/>
              <a:chOff x="730102" y="1311349"/>
              <a:chExt cx="676656" cy="543528"/>
            </a:xfrm>
            <a:solidFill>
              <a:srgbClr val="F8D606"/>
            </a:solidFill>
          </p:grpSpPr>
          <p:sp>
            <p:nvSpPr>
              <p:cNvPr id="54" name="Rectangle 53"/>
              <p:cNvSpPr/>
              <p:nvPr/>
            </p:nvSpPr>
            <p:spPr>
              <a:xfrm>
                <a:off x="730102" y="1311349"/>
                <a:ext cx="676656" cy="36576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solidFill>
                      <a:schemeClr val="tx1"/>
                    </a:solidFill>
                  </a:rPr>
                  <a:t>SEM</a:t>
                </a:r>
                <a:endParaRPr lang="en-US" sz="1000" dirty="0">
                  <a:solidFill>
                    <a:schemeClr val="tx1"/>
                  </a:solidFill>
                </a:endParaRPr>
              </a:p>
            </p:txBody>
          </p:sp>
          <p:sp>
            <p:nvSpPr>
              <p:cNvPr id="55" name="Merge 54"/>
              <p:cNvSpPr/>
              <p:nvPr/>
            </p:nvSpPr>
            <p:spPr>
              <a:xfrm>
                <a:off x="730102" y="1671997"/>
                <a:ext cx="676656" cy="182880"/>
              </a:xfrm>
              <a:prstGeom prst="flowChartMerge">
                <a:avLst/>
              </a:prstGeom>
              <a:grp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solidFill>
                    <a:schemeClr val="tx1"/>
                  </a:solidFill>
                </a:endParaRPr>
              </a:p>
            </p:txBody>
          </p:sp>
        </p:grpSp>
        <p:grpSp>
          <p:nvGrpSpPr>
            <p:cNvPr id="56" name="Group 55"/>
            <p:cNvGrpSpPr/>
            <p:nvPr/>
          </p:nvGrpSpPr>
          <p:grpSpPr>
            <a:xfrm>
              <a:off x="1598912" y="2409957"/>
              <a:ext cx="978408" cy="544391"/>
              <a:chOff x="730102" y="1311349"/>
              <a:chExt cx="676656" cy="544391"/>
            </a:xfrm>
            <a:solidFill>
              <a:srgbClr val="F8D606"/>
            </a:solidFill>
          </p:grpSpPr>
          <p:sp>
            <p:nvSpPr>
              <p:cNvPr id="57" name="Rectangle 56"/>
              <p:cNvSpPr/>
              <p:nvPr/>
            </p:nvSpPr>
            <p:spPr>
              <a:xfrm>
                <a:off x="730102" y="1311349"/>
                <a:ext cx="676656" cy="36576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solidFill>
                      <a:schemeClr val="tx1"/>
                    </a:solidFill>
                  </a:rPr>
                  <a:t>Social</a:t>
                </a:r>
                <a:endParaRPr lang="en-US" sz="1000" dirty="0">
                  <a:solidFill>
                    <a:schemeClr val="tx1"/>
                  </a:solidFill>
                </a:endParaRPr>
              </a:p>
            </p:txBody>
          </p:sp>
          <p:sp>
            <p:nvSpPr>
              <p:cNvPr id="58" name="Merge 57"/>
              <p:cNvSpPr/>
              <p:nvPr/>
            </p:nvSpPr>
            <p:spPr>
              <a:xfrm>
                <a:off x="730102" y="1672860"/>
                <a:ext cx="676656" cy="182880"/>
              </a:xfrm>
              <a:prstGeom prst="flowChartMerge">
                <a:avLst/>
              </a:prstGeom>
              <a:grp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solidFill>
                    <a:schemeClr val="tx1"/>
                  </a:solidFill>
                </a:endParaRPr>
              </a:p>
            </p:txBody>
          </p:sp>
        </p:grpSp>
        <p:grpSp>
          <p:nvGrpSpPr>
            <p:cNvPr id="59" name="Group 58"/>
            <p:cNvGrpSpPr/>
            <p:nvPr/>
          </p:nvGrpSpPr>
          <p:grpSpPr>
            <a:xfrm>
              <a:off x="2592995" y="2409957"/>
              <a:ext cx="978408" cy="544391"/>
              <a:chOff x="730102" y="1311349"/>
              <a:chExt cx="676656" cy="544391"/>
            </a:xfrm>
            <a:solidFill>
              <a:srgbClr val="F8D606"/>
            </a:solidFill>
          </p:grpSpPr>
          <p:sp>
            <p:nvSpPr>
              <p:cNvPr id="60" name="Rectangle 59"/>
              <p:cNvSpPr/>
              <p:nvPr/>
            </p:nvSpPr>
            <p:spPr>
              <a:xfrm>
                <a:off x="730102" y="1311349"/>
                <a:ext cx="676656" cy="36576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solidFill>
                      <a:schemeClr val="tx1"/>
                    </a:solidFill>
                  </a:rPr>
                  <a:t>Display</a:t>
                </a:r>
                <a:endParaRPr lang="en-US" sz="1000" dirty="0">
                  <a:solidFill>
                    <a:schemeClr val="tx1"/>
                  </a:solidFill>
                </a:endParaRPr>
              </a:p>
            </p:txBody>
          </p:sp>
          <p:sp>
            <p:nvSpPr>
              <p:cNvPr id="61" name="Merge 60"/>
              <p:cNvSpPr/>
              <p:nvPr/>
            </p:nvSpPr>
            <p:spPr>
              <a:xfrm>
                <a:off x="730102" y="1672860"/>
                <a:ext cx="676656" cy="182880"/>
              </a:xfrm>
              <a:prstGeom prst="flowChartMerge">
                <a:avLst/>
              </a:prstGeom>
              <a:grp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solidFill>
                    <a:schemeClr val="tx1"/>
                  </a:solidFill>
                </a:endParaRPr>
              </a:p>
            </p:txBody>
          </p:sp>
        </p:grpSp>
        <p:grpSp>
          <p:nvGrpSpPr>
            <p:cNvPr id="62" name="Group 61"/>
            <p:cNvGrpSpPr/>
            <p:nvPr/>
          </p:nvGrpSpPr>
          <p:grpSpPr>
            <a:xfrm>
              <a:off x="3587078" y="2409957"/>
              <a:ext cx="978408" cy="544391"/>
              <a:chOff x="730102" y="1311349"/>
              <a:chExt cx="676656" cy="544391"/>
            </a:xfrm>
            <a:solidFill>
              <a:srgbClr val="F8D606"/>
            </a:solidFill>
          </p:grpSpPr>
          <p:sp>
            <p:nvSpPr>
              <p:cNvPr id="63" name="Rectangle 62"/>
              <p:cNvSpPr/>
              <p:nvPr/>
            </p:nvSpPr>
            <p:spPr>
              <a:xfrm>
                <a:off x="730102" y="1311349"/>
                <a:ext cx="676656" cy="36576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solidFill>
                      <a:schemeClr val="tx1"/>
                    </a:solidFill>
                  </a:rPr>
                  <a:t>Mobile</a:t>
                </a:r>
                <a:endParaRPr lang="en-US" sz="1000" dirty="0">
                  <a:solidFill>
                    <a:schemeClr val="tx1"/>
                  </a:solidFill>
                </a:endParaRPr>
              </a:p>
            </p:txBody>
          </p:sp>
          <p:sp>
            <p:nvSpPr>
              <p:cNvPr id="64" name="Merge 63"/>
              <p:cNvSpPr/>
              <p:nvPr/>
            </p:nvSpPr>
            <p:spPr>
              <a:xfrm>
                <a:off x="730102" y="1672860"/>
                <a:ext cx="676656" cy="182880"/>
              </a:xfrm>
              <a:prstGeom prst="flowChartMerge">
                <a:avLst/>
              </a:prstGeom>
              <a:grp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solidFill>
                    <a:schemeClr val="tx1"/>
                  </a:solidFill>
                </a:endParaRPr>
              </a:p>
            </p:txBody>
          </p:sp>
        </p:grpSp>
        <p:grpSp>
          <p:nvGrpSpPr>
            <p:cNvPr id="65" name="Group 64"/>
            <p:cNvGrpSpPr/>
            <p:nvPr/>
          </p:nvGrpSpPr>
          <p:grpSpPr>
            <a:xfrm>
              <a:off x="4581161" y="2409957"/>
              <a:ext cx="978408" cy="544391"/>
              <a:chOff x="730102" y="1311349"/>
              <a:chExt cx="676656" cy="544391"/>
            </a:xfrm>
            <a:solidFill>
              <a:srgbClr val="F8D606"/>
            </a:solidFill>
          </p:grpSpPr>
          <p:sp>
            <p:nvSpPr>
              <p:cNvPr id="66" name="Rectangle 65"/>
              <p:cNvSpPr/>
              <p:nvPr/>
            </p:nvSpPr>
            <p:spPr>
              <a:xfrm>
                <a:off x="730102" y="1311349"/>
                <a:ext cx="676656" cy="36576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solidFill>
                      <a:schemeClr val="tx1"/>
                    </a:solidFill>
                  </a:rPr>
                  <a:t>Email</a:t>
                </a:r>
                <a:endParaRPr lang="en-US" sz="1000" dirty="0">
                  <a:solidFill>
                    <a:schemeClr val="tx1"/>
                  </a:solidFill>
                </a:endParaRPr>
              </a:p>
            </p:txBody>
          </p:sp>
          <p:sp>
            <p:nvSpPr>
              <p:cNvPr id="67" name="Merge 66"/>
              <p:cNvSpPr/>
              <p:nvPr/>
            </p:nvSpPr>
            <p:spPr>
              <a:xfrm>
                <a:off x="730102" y="1672860"/>
                <a:ext cx="676656" cy="182880"/>
              </a:xfrm>
              <a:prstGeom prst="flowChartMerge">
                <a:avLst/>
              </a:prstGeom>
              <a:grp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solidFill>
                    <a:schemeClr val="tx1"/>
                  </a:solidFill>
                </a:endParaRPr>
              </a:p>
            </p:txBody>
          </p:sp>
        </p:grpSp>
        <p:grpSp>
          <p:nvGrpSpPr>
            <p:cNvPr id="68" name="Group 67"/>
            <p:cNvGrpSpPr/>
            <p:nvPr/>
          </p:nvGrpSpPr>
          <p:grpSpPr>
            <a:xfrm>
              <a:off x="5575244" y="2409957"/>
              <a:ext cx="978408" cy="544391"/>
              <a:chOff x="730102" y="1311349"/>
              <a:chExt cx="676656" cy="544391"/>
            </a:xfrm>
            <a:solidFill>
              <a:srgbClr val="F8D606"/>
            </a:solidFill>
          </p:grpSpPr>
          <p:sp>
            <p:nvSpPr>
              <p:cNvPr id="69" name="Rectangle 68"/>
              <p:cNvSpPr/>
              <p:nvPr/>
            </p:nvSpPr>
            <p:spPr>
              <a:xfrm>
                <a:off x="730102" y="1311349"/>
                <a:ext cx="676656" cy="36576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solidFill>
                      <a:schemeClr val="tx1"/>
                    </a:solidFill>
                  </a:rPr>
                  <a:t>Direct Mail</a:t>
                </a:r>
                <a:endParaRPr lang="en-US" sz="1000" dirty="0">
                  <a:solidFill>
                    <a:schemeClr val="tx1"/>
                  </a:solidFill>
                </a:endParaRPr>
              </a:p>
            </p:txBody>
          </p:sp>
          <p:sp>
            <p:nvSpPr>
              <p:cNvPr id="70" name="Merge 69"/>
              <p:cNvSpPr/>
              <p:nvPr/>
            </p:nvSpPr>
            <p:spPr>
              <a:xfrm>
                <a:off x="730102" y="1672860"/>
                <a:ext cx="676656" cy="182880"/>
              </a:xfrm>
              <a:prstGeom prst="flowChartMerge">
                <a:avLst/>
              </a:prstGeom>
              <a:grp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solidFill>
                    <a:schemeClr val="tx1"/>
                  </a:solidFill>
                </a:endParaRPr>
              </a:p>
            </p:txBody>
          </p:sp>
        </p:grpSp>
        <p:grpSp>
          <p:nvGrpSpPr>
            <p:cNvPr id="71" name="Group 70"/>
            <p:cNvGrpSpPr/>
            <p:nvPr/>
          </p:nvGrpSpPr>
          <p:grpSpPr>
            <a:xfrm>
              <a:off x="6569327" y="2409957"/>
              <a:ext cx="978408" cy="544391"/>
              <a:chOff x="730102" y="1311349"/>
              <a:chExt cx="676656" cy="544391"/>
            </a:xfrm>
            <a:solidFill>
              <a:srgbClr val="F8D606"/>
            </a:solidFill>
          </p:grpSpPr>
          <p:sp>
            <p:nvSpPr>
              <p:cNvPr id="72" name="Rectangle 71"/>
              <p:cNvSpPr/>
              <p:nvPr/>
            </p:nvSpPr>
            <p:spPr>
              <a:xfrm>
                <a:off x="730102" y="1311349"/>
                <a:ext cx="676656" cy="36576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solidFill>
                      <a:schemeClr val="tx1"/>
                    </a:solidFill>
                  </a:rPr>
                  <a:t>CRM</a:t>
                </a:r>
                <a:endParaRPr lang="en-US" sz="1000" dirty="0">
                  <a:solidFill>
                    <a:schemeClr val="tx1"/>
                  </a:solidFill>
                </a:endParaRPr>
              </a:p>
            </p:txBody>
          </p:sp>
          <p:sp>
            <p:nvSpPr>
              <p:cNvPr id="73" name="Merge 72"/>
              <p:cNvSpPr/>
              <p:nvPr/>
            </p:nvSpPr>
            <p:spPr>
              <a:xfrm>
                <a:off x="730102" y="1672860"/>
                <a:ext cx="676656" cy="182880"/>
              </a:xfrm>
              <a:prstGeom prst="flowChartMerge">
                <a:avLst/>
              </a:prstGeom>
              <a:grp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solidFill>
                    <a:schemeClr val="tx1"/>
                  </a:solidFill>
                </a:endParaRPr>
              </a:p>
            </p:txBody>
          </p:sp>
        </p:grpSp>
        <p:grpSp>
          <p:nvGrpSpPr>
            <p:cNvPr id="74" name="Group 73"/>
            <p:cNvGrpSpPr/>
            <p:nvPr/>
          </p:nvGrpSpPr>
          <p:grpSpPr>
            <a:xfrm>
              <a:off x="7563413" y="2409957"/>
              <a:ext cx="978408" cy="544391"/>
              <a:chOff x="730102" y="1311349"/>
              <a:chExt cx="676656" cy="544391"/>
            </a:xfrm>
            <a:solidFill>
              <a:srgbClr val="F8D606"/>
            </a:solidFill>
          </p:grpSpPr>
          <p:sp>
            <p:nvSpPr>
              <p:cNvPr id="75" name="Rectangle 74"/>
              <p:cNvSpPr/>
              <p:nvPr/>
            </p:nvSpPr>
            <p:spPr>
              <a:xfrm>
                <a:off x="730102" y="1311349"/>
                <a:ext cx="676656" cy="36576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solidFill>
                      <a:schemeClr val="tx1"/>
                    </a:solidFill>
                  </a:rPr>
                  <a:t>Call Center</a:t>
                </a:r>
                <a:endParaRPr lang="en-US" sz="1000" dirty="0">
                  <a:solidFill>
                    <a:schemeClr val="tx1"/>
                  </a:solidFill>
                </a:endParaRPr>
              </a:p>
            </p:txBody>
          </p:sp>
          <p:sp>
            <p:nvSpPr>
              <p:cNvPr id="76" name="Merge 75"/>
              <p:cNvSpPr/>
              <p:nvPr/>
            </p:nvSpPr>
            <p:spPr>
              <a:xfrm>
                <a:off x="730102" y="1672860"/>
                <a:ext cx="676656" cy="182880"/>
              </a:xfrm>
              <a:prstGeom prst="flowChartMerge">
                <a:avLst/>
              </a:prstGeom>
              <a:grp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solidFill>
                    <a:schemeClr val="tx1"/>
                  </a:solidFill>
                </a:endParaRPr>
              </a:p>
            </p:txBody>
          </p:sp>
        </p:grpSp>
      </p:grpSp>
      <p:grpSp>
        <p:nvGrpSpPr>
          <p:cNvPr id="34" name="Group 33"/>
          <p:cNvGrpSpPr/>
          <p:nvPr/>
        </p:nvGrpSpPr>
        <p:grpSpPr>
          <a:xfrm>
            <a:off x="604829" y="1922122"/>
            <a:ext cx="7936992" cy="640080"/>
            <a:chOff x="604829" y="2033431"/>
            <a:chExt cx="7936992" cy="543528"/>
          </a:xfrm>
        </p:grpSpPr>
        <p:grpSp>
          <p:nvGrpSpPr>
            <p:cNvPr id="38" name="Group 37"/>
            <p:cNvGrpSpPr/>
            <p:nvPr/>
          </p:nvGrpSpPr>
          <p:grpSpPr>
            <a:xfrm>
              <a:off x="604829" y="2033431"/>
              <a:ext cx="2011680" cy="543528"/>
              <a:chOff x="730102" y="1311349"/>
              <a:chExt cx="676656" cy="543528"/>
            </a:xfrm>
          </p:grpSpPr>
          <p:sp>
            <p:nvSpPr>
              <p:cNvPr id="39" name="Rectangle 38"/>
              <p:cNvSpPr/>
              <p:nvPr/>
            </p:nvSpPr>
            <p:spPr>
              <a:xfrm>
                <a:off x="730102" y="1311349"/>
                <a:ext cx="676656" cy="365760"/>
              </a:xfrm>
              <a:prstGeom prst="rect">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t>1</a:t>
                </a:r>
                <a:r>
                  <a:rPr lang="en-US" sz="1000" baseline="30000" dirty="0" smtClean="0"/>
                  <a:t>st</a:t>
                </a:r>
                <a:r>
                  <a:rPr lang="en-US" sz="1000" dirty="0" smtClean="0"/>
                  <a:t>, 2</a:t>
                </a:r>
                <a:r>
                  <a:rPr lang="en-US" sz="1000" baseline="30000" dirty="0" smtClean="0"/>
                  <a:t>nd</a:t>
                </a:r>
                <a:r>
                  <a:rPr lang="en-US" sz="1000" dirty="0" smtClean="0"/>
                  <a:t> and 3</a:t>
                </a:r>
                <a:r>
                  <a:rPr lang="en-US" sz="1000" baseline="30000" dirty="0" smtClean="0"/>
                  <a:t>rd</a:t>
                </a:r>
                <a:r>
                  <a:rPr lang="en-US" sz="1000" dirty="0" smtClean="0"/>
                  <a:t> Party Data</a:t>
                </a:r>
                <a:endParaRPr lang="en-US" sz="1000" dirty="0"/>
              </a:p>
            </p:txBody>
          </p:sp>
          <p:sp>
            <p:nvSpPr>
              <p:cNvPr id="40" name="Merge 39"/>
              <p:cNvSpPr/>
              <p:nvPr/>
            </p:nvSpPr>
            <p:spPr>
              <a:xfrm>
                <a:off x="730102" y="1671997"/>
                <a:ext cx="676656" cy="182880"/>
              </a:xfrm>
              <a:prstGeom prst="flowChartMerge">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p>
            </p:txBody>
          </p:sp>
        </p:grpSp>
        <p:grpSp>
          <p:nvGrpSpPr>
            <p:cNvPr id="41" name="Group 40"/>
            <p:cNvGrpSpPr/>
            <p:nvPr/>
          </p:nvGrpSpPr>
          <p:grpSpPr>
            <a:xfrm>
              <a:off x="2634796" y="2033431"/>
              <a:ext cx="1463041" cy="543528"/>
              <a:chOff x="730102" y="1311349"/>
              <a:chExt cx="629448" cy="543528"/>
            </a:xfrm>
          </p:grpSpPr>
          <p:sp>
            <p:nvSpPr>
              <p:cNvPr id="42" name="Rectangle 41"/>
              <p:cNvSpPr/>
              <p:nvPr/>
            </p:nvSpPr>
            <p:spPr>
              <a:xfrm>
                <a:off x="730102" y="1311349"/>
                <a:ext cx="629448" cy="365760"/>
              </a:xfrm>
              <a:prstGeom prst="rect">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t>Offline Data</a:t>
                </a:r>
                <a:endParaRPr lang="en-US" sz="1000" dirty="0"/>
              </a:p>
            </p:txBody>
          </p:sp>
          <p:sp>
            <p:nvSpPr>
              <p:cNvPr id="43" name="Merge 42"/>
              <p:cNvSpPr/>
              <p:nvPr/>
            </p:nvSpPr>
            <p:spPr>
              <a:xfrm>
                <a:off x="730102" y="1671997"/>
                <a:ext cx="629448" cy="182880"/>
              </a:xfrm>
              <a:prstGeom prst="flowChartMerge">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p>
            </p:txBody>
          </p:sp>
        </p:grpSp>
        <p:grpSp>
          <p:nvGrpSpPr>
            <p:cNvPr id="44" name="Group 43"/>
            <p:cNvGrpSpPr/>
            <p:nvPr/>
          </p:nvGrpSpPr>
          <p:grpSpPr>
            <a:xfrm>
              <a:off x="4116124" y="2033431"/>
              <a:ext cx="1463041" cy="543528"/>
              <a:chOff x="730102" y="1311349"/>
              <a:chExt cx="629448" cy="543528"/>
            </a:xfrm>
          </p:grpSpPr>
          <p:sp>
            <p:nvSpPr>
              <p:cNvPr id="45" name="Rectangle 44"/>
              <p:cNvSpPr/>
              <p:nvPr/>
            </p:nvSpPr>
            <p:spPr>
              <a:xfrm>
                <a:off x="730102" y="1311349"/>
                <a:ext cx="629448" cy="365760"/>
              </a:xfrm>
              <a:prstGeom prst="rect">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t>Segmentation</a:t>
                </a:r>
                <a:endParaRPr lang="en-US" sz="1000" dirty="0"/>
              </a:p>
            </p:txBody>
          </p:sp>
          <p:sp>
            <p:nvSpPr>
              <p:cNvPr id="46" name="Merge 45"/>
              <p:cNvSpPr/>
              <p:nvPr/>
            </p:nvSpPr>
            <p:spPr>
              <a:xfrm>
                <a:off x="730102" y="1671997"/>
                <a:ext cx="629448" cy="182880"/>
              </a:xfrm>
              <a:prstGeom prst="flowChartMerge">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p>
            </p:txBody>
          </p:sp>
        </p:grpSp>
        <p:grpSp>
          <p:nvGrpSpPr>
            <p:cNvPr id="47" name="Group 46"/>
            <p:cNvGrpSpPr/>
            <p:nvPr/>
          </p:nvGrpSpPr>
          <p:grpSpPr>
            <a:xfrm>
              <a:off x="5597452" y="2033431"/>
              <a:ext cx="1463041" cy="543528"/>
              <a:chOff x="730102" y="1311349"/>
              <a:chExt cx="629448" cy="543528"/>
            </a:xfrm>
          </p:grpSpPr>
          <p:sp>
            <p:nvSpPr>
              <p:cNvPr id="48" name="Rectangle 47"/>
              <p:cNvSpPr/>
              <p:nvPr/>
            </p:nvSpPr>
            <p:spPr>
              <a:xfrm>
                <a:off x="730102" y="1311349"/>
                <a:ext cx="629448" cy="365760"/>
              </a:xfrm>
              <a:prstGeom prst="rect">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t>Look-a-Likes</a:t>
                </a:r>
                <a:endParaRPr lang="en-US" sz="1000" dirty="0"/>
              </a:p>
            </p:txBody>
          </p:sp>
          <p:sp>
            <p:nvSpPr>
              <p:cNvPr id="49" name="Merge 48"/>
              <p:cNvSpPr/>
              <p:nvPr/>
            </p:nvSpPr>
            <p:spPr>
              <a:xfrm>
                <a:off x="730102" y="1671997"/>
                <a:ext cx="629448" cy="182880"/>
              </a:xfrm>
              <a:prstGeom prst="flowChartMerge">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p>
            </p:txBody>
          </p:sp>
        </p:grpSp>
        <p:grpSp>
          <p:nvGrpSpPr>
            <p:cNvPr id="50" name="Group 49"/>
            <p:cNvGrpSpPr/>
            <p:nvPr/>
          </p:nvGrpSpPr>
          <p:grpSpPr>
            <a:xfrm>
              <a:off x="7078780" y="2033431"/>
              <a:ext cx="1463041" cy="543528"/>
              <a:chOff x="730102" y="1311349"/>
              <a:chExt cx="629448" cy="543528"/>
            </a:xfrm>
          </p:grpSpPr>
          <p:sp>
            <p:nvSpPr>
              <p:cNvPr id="51" name="Rectangle 50"/>
              <p:cNvSpPr/>
              <p:nvPr/>
            </p:nvSpPr>
            <p:spPr>
              <a:xfrm>
                <a:off x="730102" y="1311349"/>
                <a:ext cx="629448" cy="365760"/>
              </a:xfrm>
              <a:prstGeom prst="rect">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t>Cross-Device</a:t>
                </a:r>
                <a:endParaRPr lang="en-US" sz="1000" dirty="0"/>
              </a:p>
            </p:txBody>
          </p:sp>
          <p:sp>
            <p:nvSpPr>
              <p:cNvPr id="52" name="Merge 51"/>
              <p:cNvSpPr/>
              <p:nvPr/>
            </p:nvSpPr>
            <p:spPr>
              <a:xfrm>
                <a:off x="730102" y="1671997"/>
                <a:ext cx="629448" cy="182880"/>
              </a:xfrm>
              <a:prstGeom prst="flowChartMerge">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p>
            </p:txBody>
          </p:sp>
        </p:grpSp>
      </p:grpSp>
      <p:sp>
        <p:nvSpPr>
          <p:cNvPr id="3" name="Text Placeholder 2"/>
          <p:cNvSpPr>
            <a:spLocks noGrp="1"/>
          </p:cNvSpPr>
          <p:nvPr>
            <p:ph type="body" sz="quarter" idx="19"/>
          </p:nvPr>
        </p:nvSpPr>
        <p:spPr>
          <a:xfrm>
            <a:off x="604829" y="250771"/>
            <a:ext cx="7934342" cy="486606"/>
          </a:xfrm>
        </p:spPr>
        <p:txBody>
          <a:bodyPr/>
          <a:lstStyle/>
          <a:p>
            <a:r>
              <a:rPr lang="en-US" dirty="0"/>
              <a:t>Technology Enablement</a:t>
            </a:r>
          </a:p>
          <a:p>
            <a:endParaRPr lang="en-US" dirty="0"/>
          </a:p>
        </p:txBody>
      </p:sp>
      <p:grpSp>
        <p:nvGrpSpPr>
          <p:cNvPr id="35" name="Group 34"/>
          <p:cNvGrpSpPr/>
          <p:nvPr/>
        </p:nvGrpSpPr>
        <p:grpSpPr>
          <a:xfrm>
            <a:off x="604829" y="1524016"/>
            <a:ext cx="7936992" cy="548640"/>
            <a:chOff x="730102" y="1311349"/>
            <a:chExt cx="676656" cy="503526"/>
          </a:xfrm>
          <a:solidFill>
            <a:schemeClr val="tx1">
              <a:lumMod val="65000"/>
              <a:lumOff val="35000"/>
            </a:schemeClr>
          </a:solidFill>
        </p:grpSpPr>
        <p:sp>
          <p:nvSpPr>
            <p:cNvPr id="36" name="Rectangle 35"/>
            <p:cNvSpPr/>
            <p:nvPr/>
          </p:nvSpPr>
          <p:spPr>
            <a:xfrm>
              <a:off x="730102" y="1311349"/>
              <a:ext cx="676656" cy="36576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t>Data Management Platform</a:t>
              </a:r>
              <a:endParaRPr lang="en-US" sz="1000" dirty="0"/>
            </a:p>
          </p:txBody>
        </p:sp>
        <p:sp>
          <p:nvSpPr>
            <p:cNvPr id="37" name="Merge 36"/>
            <p:cNvSpPr/>
            <p:nvPr/>
          </p:nvSpPr>
          <p:spPr>
            <a:xfrm>
              <a:off x="730102" y="1631995"/>
              <a:ext cx="676656" cy="182880"/>
            </a:xfrm>
            <a:prstGeom prst="flowChartMerge">
              <a:avLst/>
            </a:prstGeom>
            <a:grp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p>
          </p:txBody>
        </p:sp>
      </p:grpSp>
      <p:grpSp>
        <p:nvGrpSpPr>
          <p:cNvPr id="94" name="Group 93"/>
          <p:cNvGrpSpPr/>
          <p:nvPr/>
        </p:nvGrpSpPr>
        <p:grpSpPr>
          <a:xfrm>
            <a:off x="604829" y="1160280"/>
            <a:ext cx="7934342" cy="544391"/>
            <a:chOff x="604829" y="1311349"/>
            <a:chExt cx="7934342" cy="544391"/>
          </a:xfrm>
        </p:grpSpPr>
        <p:grpSp>
          <p:nvGrpSpPr>
            <p:cNvPr id="10" name="Group 9"/>
            <p:cNvGrpSpPr/>
            <p:nvPr/>
          </p:nvGrpSpPr>
          <p:grpSpPr>
            <a:xfrm>
              <a:off x="2371245" y="1311349"/>
              <a:ext cx="868680" cy="544391"/>
              <a:chOff x="730102" y="1311349"/>
              <a:chExt cx="676656" cy="544391"/>
            </a:xfrm>
          </p:grpSpPr>
          <p:sp>
            <p:nvSpPr>
              <p:cNvPr id="11" name="Rectangle 10"/>
              <p:cNvSpPr/>
              <p:nvPr/>
            </p:nvSpPr>
            <p:spPr>
              <a:xfrm>
                <a:off x="730102" y="1311349"/>
                <a:ext cx="676656" cy="365760"/>
              </a:xfrm>
              <a:prstGeom prst="rect">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t>Display</a:t>
                </a:r>
                <a:endParaRPr lang="en-US" sz="1000" dirty="0"/>
              </a:p>
            </p:txBody>
          </p:sp>
          <p:sp>
            <p:nvSpPr>
              <p:cNvPr id="12" name="Merge 11"/>
              <p:cNvSpPr/>
              <p:nvPr/>
            </p:nvSpPr>
            <p:spPr>
              <a:xfrm>
                <a:off x="730102" y="1672860"/>
                <a:ext cx="676656" cy="182880"/>
              </a:xfrm>
              <a:prstGeom prst="flowChartMerge">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p>
            </p:txBody>
          </p:sp>
        </p:grpSp>
        <p:grpSp>
          <p:nvGrpSpPr>
            <p:cNvPr id="6" name="Group 5"/>
            <p:cNvGrpSpPr/>
            <p:nvPr/>
          </p:nvGrpSpPr>
          <p:grpSpPr>
            <a:xfrm>
              <a:off x="604829" y="1311349"/>
              <a:ext cx="868680" cy="543528"/>
              <a:chOff x="730102" y="1311349"/>
              <a:chExt cx="676656" cy="543528"/>
            </a:xfrm>
          </p:grpSpPr>
          <p:sp>
            <p:nvSpPr>
              <p:cNvPr id="4" name="Rectangle 3"/>
              <p:cNvSpPr/>
              <p:nvPr/>
            </p:nvSpPr>
            <p:spPr>
              <a:xfrm>
                <a:off x="730102" y="1311349"/>
                <a:ext cx="676656" cy="365760"/>
              </a:xfrm>
              <a:prstGeom prst="rect">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t>Analytics</a:t>
                </a:r>
                <a:endParaRPr lang="en-US" sz="1000" dirty="0"/>
              </a:p>
            </p:txBody>
          </p:sp>
          <p:sp>
            <p:nvSpPr>
              <p:cNvPr id="5" name="Merge 4"/>
              <p:cNvSpPr/>
              <p:nvPr/>
            </p:nvSpPr>
            <p:spPr>
              <a:xfrm>
                <a:off x="730102" y="1671997"/>
                <a:ext cx="676656" cy="182880"/>
              </a:xfrm>
              <a:prstGeom prst="flowChartMerge">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p>
            </p:txBody>
          </p:sp>
        </p:grpSp>
        <p:grpSp>
          <p:nvGrpSpPr>
            <p:cNvPr id="7" name="Group 6"/>
            <p:cNvGrpSpPr/>
            <p:nvPr/>
          </p:nvGrpSpPr>
          <p:grpSpPr>
            <a:xfrm>
              <a:off x="1488037" y="1311349"/>
              <a:ext cx="868680" cy="544391"/>
              <a:chOff x="730102" y="1311349"/>
              <a:chExt cx="676656" cy="544391"/>
            </a:xfrm>
          </p:grpSpPr>
          <p:sp>
            <p:nvSpPr>
              <p:cNvPr id="8" name="Rectangle 7"/>
              <p:cNvSpPr/>
              <p:nvPr/>
            </p:nvSpPr>
            <p:spPr>
              <a:xfrm>
                <a:off x="730102" y="1311349"/>
                <a:ext cx="676656" cy="365760"/>
              </a:xfrm>
              <a:prstGeom prst="rect">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t>Attribution</a:t>
                </a:r>
                <a:endParaRPr lang="en-US" sz="1000" dirty="0"/>
              </a:p>
            </p:txBody>
          </p:sp>
          <p:sp>
            <p:nvSpPr>
              <p:cNvPr id="9" name="Merge 8"/>
              <p:cNvSpPr/>
              <p:nvPr/>
            </p:nvSpPr>
            <p:spPr>
              <a:xfrm>
                <a:off x="730102" y="1672860"/>
                <a:ext cx="676656" cy="182880"/>
              </a:xfrm>
              <a:prstGeom prst="flowChartMerge">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p>
            </p:txBody>
          </p:sp>
        </p:grpSp>
        <p:grpSp>
          <p:nvGrpSpPr>
            <p:cNvPr id="13" name="Group 12"/>
            <p:cNvGrpSpPr/>
            <p:nvPr/>
          </p:nvGrpSpPr>
          <p:grpSpPr>
            <a:xfrm>
              <a:off x="3254453" y="1311349"/>
              <a:ext cx="868680" cy="544391"/>
              <a:chOff x="730102" y="1311349"/>
              <a:chExt cx="676656" cy="544391"/>
            </a:xfrm>
          </p:grpSpPr>
          <p:sp>
            <p:nvSpPr>
              <p:cNvPr id="14" name="Rectangle 13"/>
              <p:cNvSpPr/>
              <p:nvPr/>
            </p:nvSpPr>
            <p:spPr>
              <a:xfrm>
                <a:off x="730102" y="1311349"/>
                <a:ext cx="676656" cy="365760"/>
              </a:xfrm>
              <a:prstGeom prst="rect">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t>Search</a:t>
                </a:r>
                <a:endParaRPr lang="en-US" sz="1000" dirty="0"/>
              </a:p>
            </p:txBody>
          </p:sp>
          <p:sp>
            <p:nvSpPr>
              <p:cNvPr id="15" name="Merge 14"/>
              <p:cNvSpPr/>
              <p:nvPr/>
            </p:nvSpPr>
            <p:spPr>
              <a:xfrm>
                <a:off x="730102" y="1672860"/>
                <a:ext cx="676656" cy="182880"/>
              </a:xfrm>
              <a:prstGeom prst="flowChartMerge">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p>
            </p:txBody>
          </p:sp>
        </p:grpSp>
        <p:grpSp>
          <p:nvGrpSpPr>
            <p:cNvPr id="16" name="Group 15"/>
            <p:cNvGrpSpPr/>
            <p:nvPr/>
          </p:nvGrpSpPr>
          <p:grpSpPr>
            <a:xfrm>
              <a:off x="4137661" y="1311349"/>
              <a:ext cx="868680" cy="544391"/>
              <a:chOff x="730102" y="1311349"/>
              <a:chExt cx="676656" cy="544391"/>
            </a:xfrm>
          </p:grpSpPr>
          <p:sp>
            <p:nvSpPr>
              <p:cNvPr id="17" name="Rectangle 16"/>
              <p:cNvSpPr/>
              <p:nvPr/>
            </p:nvSpPr>
            <p:spPr>
              <a:xfrm>
                <a:off x="730102" y="1311349"/>
                <a:ext cx="676656" cy="365760"/>
              </a:xfrm>
              <a:prstGeom prst="rect">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t>Social</a:t>
                </a:r>
                <a:endParaRPr lang="en-US" sz="1000" dirty="0"/>
              </a:p>
            </p:txBody>
          </p:sp>
          <p:sp>
            <p:nvSpPr>
              <p:cNvPr id="18" name="Merge 17"/>
              <p:cNvSpPr/>
              <p:nvPr/>
            </p:nvSpPr>
            <p:spPr>
              <a:xfrm>
                <a:off x="730102" y="1672860"/>
                <a:ext cx="676656" cy="182880"/>
              </a:xfrm>
              <a:prstGeom prst="flowChartMerge">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p>
            </p:txBody>
          </p:sp>
        </p:grpSp>
        <p:grpSp>
          <p:nvGrpSpPr>
            <p:cNvPr id="19" name="Group 18"/>
            <p:cNvGrpSpPr/>
            <p:nvPr/>
          </p:nvGrpSpPr>
          <p:grpSpPr>
            <a:xfrm>
              <a:off x="5020869" y="1311349"/>
              <a:ext cx="868680" cy="544391"/>
              <a:chOff x="730102" y="1311349"/>
              <a:chExt cx="676656" cy="544391"/>
            </a:xfrm>
          </p:grpSpPr>
          <p:sp>
            <p:nvSpPr>
              <p:cNvPr id="20" name="Rectangle 19"/>
              <p:cNvSpPr/>
              <p:nvPr/>
            </p:nvSpPr>
            <p:spPr>
              <a:xfrm>
                <a:off x="730102" y="1311349"/>
                <a:ext cx="676656" cy="365760"/>
              </a:xfrm>
              <a:prstGeom prst="rect">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t>Mobile</a:t>
                </a:r>
                <a:endParaRPr lang="en-US" sz="1000" dirty="0"/>
              </a:p>
            </p:txBody>
          </p:sp>
          <p:sp>
            <p:nvSpPr>
              <p:cNvPr id="21" name="Merge 20"/>
              <p:cNvSpPr/>
              <p:nvPr/>
            </p:nvSpPr>
            <p:spPr>
              <a:xfrm>
                <a:off x="730102" y="1672860"/>
                <a:ext cx="676656" cy="182880"/>
              </a:xfrm>
              <a:prstGeom prst="flowChartMerge">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p>
            </p:txBody>
          </p:sp>
        </p:grpSp>
        <p:grpSp>
          <p:nvGrpSpPr>
            <p:cNvPr id="22" name="Group 21"/>
            <p:cNvGrpSpPr/>
            <p:nvPr/>
          </p:nvGrpSpPr>
          <p:grpSpPr>
            <a:xfrm>
              <a:off x="5904077" y="1311349"/>
              <a:ext cx="868680" cy="544391"/>
              <a:chOff x="730102" y="1311349"/>
              <a:chExt cx="676656" cy="544391"/>
            </a:xfrm>
          </p:grpSpPr>
          <p:sp>
            <p:nvSpPr>
              <p:cNvPr id="23" name="Rectangle 22"/>
              <p:cNvSpPr/>
              <p:nvPr/>
            </p:nvSpPr>
            <p:spPr>
              <a:xfrm>
                <a:off x="730102" y="1311349"/>
                <a:ext cx="676656" cy="365760"/>
              </a:xfrm>
              <a:prstGeom prst="rect">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t>Direct Mail</a:t>
                </a:r>
                <a:endParaRPr lang="en-US" sz="1000" dirty="0"/>
              </a:p>
            </p:txBody>
          </p:sp>
          <p:sp>
            <p:nvSpPr>
              <p:cNvPr id="24" name="Merge 23"/>
              <p:cNvSpPr/>
              <p:nvPr/>
            </p:nvSpPr>
            <p:spPr>
              <a:xfrm>
                <a:off x="730102" y="1672860"/>
                <a:ext cx="676656" cy="182880"/>
              </a:xfrm>
              <a:prstGeom prst="flowChartMerge">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p>
            </p:txBody>
          </p:sp>
        </p:grpSp>
        <p:grpSp>
          <p:nvGrpSpPr>
            <p:cNvPr id="25" name="Group 24"/>
            <p:cNvGrpSpPr/>
            <p:nvPr/>
          </p:nvGrpSpPr>
          <p:grpSpPr>
            <a:xfrm>
              <a:off x="6787285" y="1311349"/>
              <a:ext cx="868680" cy="544391"/>
              <a:chOff x="730102" y="1311349"/>
              <a:chExt cx="676656" cy="544391"/>
            </a:xfrm>
          </p:grpSpPr>
          <p:sp>
            <p:nvSpPr>
              <p:cNvPr id="26" name="Rectangle 25"/>
              <p:cNvSpPr/>
              <p:nvPr/>
            </p:nvSpPr>
            <p:spPr>
              <a:xfrm>
                <a:off x="730102" y="1311349"/>
                <a:ext cx="676656" cy="365760"/>
              </a:xfrm>
              <a:prstGeom prst="rect">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t>CRM</a:t>
                </a:r>
                <a:endParaRPr lang="en-US" sz="1000" dirty="0"/>
              </a:p>
            </p:txBody>
          </p:sp>
          <p:sp>
            <p:nvSpPr>
              <p:cNvPr id="27" name="Merge 26"/>
              <p:cNvSpPr/>
              <p:nvPr/>
            </p:nvSpPr>
            <p:spPr>
              <a:xfrm>
                <a:off x="730102" y="1672860"/>
                <a:ext cx="676656" cy="182880"/>
              </a:xfrm>
              <a:prstGeom prst="flowChartMerge">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p>
            </p:txBody>
          </p:sp>
        </p:grpSp>
        <p:grpSp>
          <p:nvGrpSpPr>
            <p:cNvPr id="28" name="Group 27"/>
            <p:cNvGrpSpPr/>
            <p:nvPr/>
          </p:nvGrpSpPr>
          <p:grpSpPr>
            <a:xfrm>
              <a:off x="7670491" y="1311349"/>
              <a:ext cx="868680" cy="544391"/>
              <a:chOff x="730102" y="1311349"/>
              <a:chExt cx="676656" cy="544391"/>
            </a:xfrm>
          </p:grpSpPr>
          <p:sp>
            <p:nvSpPr>
              <p:cNvPr id="29" name="Rectangle 28"/>
              <p:cNvSpPr/>
              <p:nvPr/>
            </p:nvSpPr>
            <p:spPr>
              <a:xfrm>
                <a:off x="730102" y="1311349"/>
                <a:ext cx="676656" cy="365760"/>
              </a:xfrm>
              <a:prstGeom prst="rect">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t>Call Center</a:t>
                </a:r>
                <a:endParaRPr lang="en-US" sz="1000" dirty="0"/>
              </a:p>
            </p:txBody>
          </p:sp>
          <p:sp>
            <p:nvSpPr>
              <p:cNvPr id="30" name="Merge 29"/>
              <p:cNvSpPr/>
              <p:nvPr/>
            </p:nvSpPr>
            <p:spPr>
              <a:xfrm>
                <a:off x="730102" y="1672860"/>
                <a:ext cx="676656" cy="182880"/>
              </a:xfrm>
              <a:prstGeom prst="flowChartMerge">
                <a:avLst/>
              </a:prstGeom>
              <a:solidFill>
                <a:srgbClr val="1C3765"/>
              </a:solid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p>
            </p:txBody>
          </p:sp>
        </p:grpSp>
      </p:grpSp>
      <p:grpSp>
        <p:nvGrpSpPr>
          <p:cNvPr id="91" name="Group 90"/>
          <p:cNvGrpSpPr/>
          <p:nvPr/>
        </p:nvGrpSpPr>
        <p:grpSpPr>
          <a:xfrm>
            <a:off x="604829" y="795978"/>
            <a:ext cx="7936992" cy="503773"/>
            <a:chOff x="730102" y="1311349"/>
            <a:chExt cx="676656" cy="503773"/>
          </a:xfrm>
          <a:solidFill>
            <a:schemeClr val="tx1">
              <a:lumMod val="65000"/>
              <a:lumOff val="35000"/>
            </a:schemeClr>
          </a:solidFill>
        </p:grpSpPr>
        <p:sp>
          <p:nvSpPr>
            <p:cNvPr id="92" name="Rectangle 91"/>
            <p:cNvSpPr/>
            <p:nvPr/>
          </p:nvSpPr>
          <p:spPr>
            <a:xfrm>
              <a:off x="730102" y="1311349"/>
              <a:ext cx="676656" cy="36576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lIns="0" rIns="0" rtlCol="0" anchor="b"/>
            <a:lstStyle/>
            <a:p>
              <a:pPr algn="ctr"/>
              <a:r>
                <a:rPr lang="en-US" sz="1000" dirty="0" smtClean="0"/>
                <a:t>Tag Management / Customer Data / Data Collection</a:t>
              </a:r>
              <a:endParaRPr lang="en-US" sz="1000" dirty="0"/>
            </a:p>
          </p:txBody>
        </p:sp>
        <p:sp>
          <p:nvSpPr>
            <p:cNvPr id="93" name="Merge 92"/>
            <p:cNvSpPr/>
            <p:nvPr/>
          </p:nvSpPr>
          <p:spPr>
            <a:xfrm>
              <a:off x="730102" y="1632242"/>
              <a:ext cx="676656" cy="182880"/>
            </a:xfrm>
            <a:prstGeom prst="flowChartMerge">
              <a:avLst/>
            </a:prstGeom>
            <a:grpFill/>
            <a:ln>
              <a:noFill/>
            </a:ln>
          </p:spPr>
          <p:style>
            <a:lnRef idx="1">
              <a:schemeClr val="accent1"/>
            </a:lnRef>
            <a:fillRef idx="3">
              <a:schemeClr val="accent1"/>
            </a:fillRef>
            <a:effectRef idx="2">
              <a:schemeClr val="accent1"/>
            </a:effectRef>
            <a:fontRef idx="minor">
              <a:schemeClr val="lt1"/>
            </a:fontRef>
          </p:style>
          <p:txBody>
            <a:bodyPr rtlCol="0" anchor="b"/>
            <a:lstStyle/>
            <a:p>
              <a:pPr algn="ctr"/>
              <a:endParaRPr lang="en-US"/>
            </a:p>
          </p:txBody>
        </p:sp>
      </p:grpSp>
    </p:spTree>
    <p:extLst>
      <p:ext uri="{BB962C8B-B14F-4D97-AF65-F5344CB8AC3E}">
        <p14:creationId xmlns:p14="http://schemas.microsoft.com/office/powerpoint/2010/main" val="261979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p:tgtEl>
                                          <p:spTgt spid="94"/>
                                        </p:tgtEl>
                                        <p:attrNameLst>
                                          <p:attrName>ppt_y</p:attrName>
                                        </p:attrNameLst>
                                      </p:cBhvr>
                                      <p:tavLst>
                                        <p:tav tm="0">
                                          <p:val>
                                            <p:strVal val="#ppt_y-#ppt_h*1.125000"/>
                                          </p:val>
                                        </p:tav>
                                        <p:tav tm="100000">
                                          <p:val>
                                            <p:strVal val="#ppt_y"/>
                                          </p:val>
                                        </p:tav>
                                      </p:tavLst>
                                    </p:anim>
                                    <p:animEffect transition="in" filter="wipe(down)">
                                      <p:cBhvr>
                                        <p:cTn id="8" dur="500"/>
                                        <p:tgtEl>
                                          <p:spTgt spid="9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p:tgtEl>
                                          <p:spTgt spid="35"/>
                                        </p:tgtEl>
                                        <p:attrNameLst>
                                          <p:attrName>ppt_y</p:attrName>
                                        </p:attrNameLst>
                                      </p:cBhvr>
                                      <p:tavLst>
                                        <p:tav tm="0">
                                          <p:val>
                                            <p:strVal val="#ppt_y-#ppt_h*1.125000"/>
                                          </p:val>
                                        </p:tav>
                                        <p:tav tm="100000">
                                          <p:val>
                                            <p:strVal val="#ppt_y"/>
                                          </p:val>
                                        </p:tav>
                                      </p:tavLst>
                                    </p:anim>
                                    <p:animEffect transition="in" filter="wipe(down)">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p:tgtEl>
                                          <p:spTgt spid="34"/>
                                        </p:tgtEl>
                                        <p:attrNameLst>
                                          <p:attrName>ppt_y</p:attrName>
                                        </p:attrNameLst>
                                      </p:cBhvr>
                                      <p:tavLst>
                                        <p:tav tm="0">
                                          <p:val>
                                            <p:strVal val="#ppt_y-#ppt_h*1.125000"/>
                                          </p:val>
                                        </p:tav>
                                        <p:tav tm="100000">
                                          <p:val>
                                            <p:strVal val="#ppt_y"/>
                                          </p:val>
                                        </p:tav>
                                      </p:tavLst>
                                    </p:anim>
                                    <p:animEffect transition="in" filter="wipe(down)">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nodeType="clickEffect">
                                  <p:stCondLst>
                                    <p:cond delay="0"/>
                                  </p:stCondLst>
                                  <p:childTnLst>
                                    <p:set>
                                      <p:cBhvr>
                                        <p:cTn id="24" dur="1" fill="hold">
                                          <p:stCondLst>
                                            <p:cond delay="0"/>
                                          </p:stCondLst>
                                        </p:cTn>
                                        <p:tgtEl>
                                          <p:spTgt spid="96"/>
                                        </p:tgtEl>
                                        <p:attrNameLst>
                                          <p:attrName>style.visibility</p:attrName>
                                        </p:attrNameLst>
                                      </p:cBhvr>
                                      <p:to>
                                        <p:strVal val="visible"/>
                                      </p:to>
                                    </p:set>
                                    <p:anim calcmode="lin" valueType="num">
                                      <p:cBhvr additive="base">
                                        <p:cTn id="25" dur="500"/>
                                        <p:tgtEl>
                                          <p:spTgt spid="96"/>
                                        </p:tgtEl>
                                        <p:attrNameLst>
                                          <p:attrName>ppt_y</p:attrName>
                                        </p:attrNameLst>
                                      </p:cBhvr>
                                      <p:tavLst>
                                        <p:tav tm="0">
                                          <p:val>
                                            <p:strVal val="#ppt_y-#ppt_h*1.125000"/>
                                          </p:val>
                                        </p:tav>
                                        <p:tav tm="100000">
                                          <p:val>
                                            <p:strVal val="#ppt_y"/>
                                          </p:val>
                                        </p:tav>
                                      </p:tavLst>
                                    </p:anim>
                                    <p:animEffect transition="in" filter="wipe(down)">
                                      <p:cBhvr>
                                        <p:cTn id="26" dur="500"/>
                                        <p:tgtEl>
                                          <p:spTgt spid="9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nodeType="click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p:tgtEl>
                                          <p:spTgt spid="88"/>
                                        </p:tgtEl>
                                        <p:attrNameLst>
                                          <p:attrName>ppt_y</p:attrName>
                                        </p:attrNameLst>
                                      </p:cBhvr>
                                      <p:tavLst>
                                        <p:tav tm="0">
                                          <p:val>
                                            <p:strVal val="#ppt_y-#ppt_h*1.125000"/>
                                          </p:val>
                                        </p:tav>
                                        <p:tav tm="100000">
                                          <p:val>
                                            <p:strVal val="#ppt_y"/>
                                          </p:val>
                                        </p:tav>
                                      </p:tavLst>
                                    </p:anim>
                                    <p:animEffect transition="in" filter="wipe(down)">
                                      <p:cBhvr>
                                        <p:cTn id="32" dur="500"/>
                                        <p:tgtEl>
                                          <p:spTgt spid="8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p:tgtEl>
                                          <p:spTgt spid="31"/>
                                        </p:tgtEl>
                                        <p:attrNameLst>
                                          <p:attrName>ppt_y</p:attrName>
                                        </p:attrNameLst>
                                      </p:cBhvr>
                                      <p:tavLst>
                                        <p:tav tm="0">
                                          <p:val>
                                            <p:strVal val="#ppt_y-#ppt_h*1.125000"/>
                                          </p:val>
                                        </p:tav>
                                        <p:tav tm="100000">
                                          <p:val>
                                            <p:strVal val="#ppt_y"/>
                                          </p:val>
                                        </p:tav>
                                      </p:tavLst>
                                    </p:anim>
                                    <p:animEffect transition="in" filter="wipe(down)">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nodeType="click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additive="base">
                                        <p:cTn id="43" dur="500"/>
                                        <p:tgtEl>
                                          <p:spTgt spid="97"/>
                                        </p:tgtEl>
                                        <p:attrNameLst>
                                          <p:attrName>ppt_y</p:attrName>
                                        </p:attrNameLst>
                                      </p:cBhvr>
                                      <p:tavLst>
                                        <p:tav tm="0">
                                          <p:val>
                                            <p:strVal val="#ppt_y-#ppt_h*1.125000"/>
                                          </p:val>
                                        </p:tav>
                                        <p:tav tm="100000">
                                          <p:val>
                                            <p:strVal val="#ppt_y"/>
                                          </p:val>
                                        </p:tav>
                                      </p:tavLst>
                                    </p:anim>
                                    <p:animEffect transition="in" filter="wipe(down)">
                                      <p:cBhvr>
                                        <p:cTn id="4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9"/>
          </p:nvPr>
        </p:nvSpPr>
        <p:spPr/>
        <p:txBody>
          <a:bodyPr/>
          <a:lstStyle/>
          <a:p>
            <a:r>
              <a:rPr lang="en-US" dirty="0" smtClean="0"/>
              <a:t>Analytics Framework and Deliverables</a:t>
            </a:r>
            <a:endParaRPr lang="en-US" dirty="0"/>
          </a:p>
        </p:txBody>
      </p:sp>
      <p:sp>
        <p:nvSpPr>
          <p:cNvPr id="23" name="Shape 306"/>
          <p:cNvSpPr txBox="1"/>
          <p:nvPr/>
        </p:nvSpPr>
        <p:spPr>
          <a:xfrm>
            <a:off x="420677" y="852930"/>
            <a:ext cx="1227299" cy="401099"/>
          </a:xfrm>
          <a:prstGeom prst="rect">
            <a:avLst/>
          </a:prstGeom>
          <a:noFill/>
          <a:ln>
            <a:noFill/>
          </a:ln>
        </p:spPr>
        <p:txBody>
          <a:bodyPr lIns="91425" tIns="91425" rIns="91425" bIns="91425" anchor="t" anchorCtr="0">
            <a:noAutofit/>
          </a:bodyPr>
          <a:lstStyle/>
          <a:p>
            <a:pPr lvl="0"/>
            <a:r>
              <a:rPr lang="en" sz="1000" b="1" i="0" u="none" strike="noStrike" cap="none" dirty="0">
                <a:solidFill>
                  <a:schemeClr val="dk2"/>
                </a:solidFill>
                <a:latin typeface="Arial" charset="0"/>
                <a:ea typeface="Arial" charset="0"/>
                <a:cs typeface="Arial" charset="0"/>
                <a:sym typeface="Helvetica Neue"/>
                <a:rtl val="0"/>
              </a:rPr>
              <a:t>1. </a:t>
            </a:r>
            <a:r>
              <a:rPr lang="en-US" sz="1000" b="1" dirty="0">
                <a:latin typeface="Arial" charset="0"/>
                <a:ea typeface="Arial" charset="0"/>
                <a:cs typeface="Arial" charset="0"/>
              </a:rPr>
              <a:t>Measurement</a:t>
            </a:r>
          </a:p>
        </p:txBody>
      </p:sp>
      <p:sp>
        <p:nvSpPr>
          <p:cNvPr id="24" name="Shape 307"/>
          <p:cNvSpPr txBox="1"/>
          <p:nvPr/>
        </p:nvSpPr>
        <p:spPr>
          <a:xfrm>
            <a:off x="3424501" y="852930"/>
            <a:ext cx="2196300" cy="401099"/>
          </a:xfrm>
          <a:prstGeom prst="rect">
            <a:avLst/>
          </a:prstGeom>
          <a:noFill/>
          <a:ln>
            <a:noFill/>
          </a:ln>
        </p:spPr>
        <p:txBody>
          <a:bodyPr lIns="91425" tIns="91425" rIns="91425" bIns="91425" anchor="t" anchorCtr="0">
            <a:noAutofit/>
          </a:bodyPr>
          <a:lstStyle/>
          <a:p>
            <a:pPr lvl="0">
              <a:spcBef>
                <a:spcPts val="0"/>
              </a:spcBef>
              <a:spcAft>
                <a:spcPts val="0"/>
              </a:spcAft>
              <a:buClr>
                <a:schemeClr val="accent4"/>
              </a:buClr>
              <a:buSzPct val="25000"/>
            </a:pPr>
            <a:r>
              <a:rPr lang="en" sz="1000" b="1" i="0" u="none" strike="noStrike" cap="none" dirty="0" smtClean="0">
                <a:solidFill>
                  <a:schemeClr val="dk2"/>
                </a:solidFill>
                <a:latin typeface="Arial" charset="0"/>
                <a:ea typeface="Arial" charset="0"/>
                <a:cs typeface="Arial" charset="0"/>
                <a:sym typeface="Helvetica Neue"/>
                <a:rtl val="0"/>
              </a:rPr>
              <a:t>2</a:t>
            </a:r>
            <a:r>
              <a:rPr lang="en" sz="1000" b="1" dirty="0">
                <a:solidFill>
                  <a:schemeClr val="dk2"/>
                </a:solidFill>
                <a:latin typeface="Arial" charset="0"/>
                <a:ea typeface="Arial" charset="0"/>
                <a:cs typeface="Arial" charset="0"/>
                <a:sym typeface="Helvetica Neue"/>
                <a:rtl val="0"/>
              </a:rPr>
              <a:t>. Data Management</a:t>
            </a:r>
          </a:p>
        </p:txBody>
      </p:sp>
      <p:sp>
        <p:nvSpPr>
          <p:cNvPr id="25" name="Shape 308"/>
          <p:cNvSpPr txBox="1"/>
          <p:nvPr/>
        </p:nvSpPr>
        <p:spPr>
          <a:xfrm>
            <a:off x="408999" y="1221703"/>
            <a:ext cx="2286000" cy="497700"/>
          </a:xfrm>
          <a:prstGeom prst="rect">
            <a:avLst/>
          </a:prstGeom>
          <a:noFill/>
          <a:ln>
            <a:noFill/>
          </a:ln>
        </p:spPr>
        <p:txBody>
          <a:bodyPr lIns="91425" tIns="91425" rIns="91425" bIns="91425" anchor="t" anchorCtr="0">
            <a:noAutofit/>
          </a:bodyPr>
          <a:lstStyle/>
          <a:p>
            <a:pPr lvl="0">
              <a:spcBef>
                <a:spcPts val="0"/>
              </a:spcBef>
              <a:spcAft>
                <a:spcPts val="100"/>
              </a:spcAft>
              <a:buClr>
                <a:schemeClr val="accent4"/>
              </a:buClr>
              <a:buSzPct val="25000"/>
            </a:pPr>
            <a:r>
              <a:rPr lang="en-US" sz="900" dirty="0">
                <a:latin typeface="Arial" charset="0"/>
                <a:ea typeface="Arial" charset="0"/>
                <a:cs typeface="Arial" charset="0"/>
                <a:sym typeface="Helvetica Neue"/>
              </a:rPr>
              <a:t>Measurement Planning</a:t>
            </a:r>
          </a:p>
          <a:p>
            <a:pPr lvl="0">
              <a:spcBef>
                <a:spcPts val="0"/>
              </a:spcBef>
              <a:spcAft>
                <a:spcPts val="100"/>
              </a:spcAft>
              <a:buClr>
                <a:schemeClr val="accent4"/>
              </a:buClr>
              <a:buSzPct val="25000"/>
            </a:pPr>
            <a:r>
              <a:rPr lang="en-US" sz="900" dirty="0">
                <a:latin typeface="Arial" charset="0"/>
                <a:ea typeface="Arial" charset="0"/>
                <a:cs typeface="Arial" charset="0"/>
                <a:sym typeface="Helvetica Neue"/>
              </a:rPr>
              <a:t>Tracking, Tagging and Pixel Strategy</a:t>
            </a:r>
          </a:p>
          <a:p>
            <a:pPr lvl="0">
              <a:spcBef>
                <a:spcPts val="0"/>
              </a:spcBef>
              <a:spcAft>
                <a:spcPts val="100"/>
              </a:spcAft>
              <a:buClr>
                <a:schemeClr val="accent4"/>
              </a:buClr>
              <a:buSzPct val="25000"/>
            </a:pPr>
            <a:r>
              <a:rPr lang="en-US" sz="900" dirty="0">
                <a:latin typeface="Arial" charset="0"/>
                <a:ea typeface="Arial" charset="0"/>
                <a:cs typeface="Arial" charset="0"/>
                <a:sym typeface="Helvetica Neue"/>
              </a:rPr>
              <a:t>Tag / Pixel Creation</a:t>
            </a:r>
          </a:p>
          <a:p>
            <a:pPr lvl="0">
              <a:spcBef>
                <a:spcPts val="0"/>
              </a:spcBef>
              <a:spcAft>
                <a:spcPts val="100"/>
              </a:spcAft>
              <a:buClr>
                <a:schemeClr val="accent4"/>
              </a:buClr>
              <a:buSzPct val="25000"/>
            </a:pPr>
            <a:r>
              <a:rPr lang="en-US" sz="900" dirty="0">
                <a:latin typeface="Arial" charset="0"/>
                <a:ea typeface="Arial" charset="0"/>
                <a:cs typeface="Arial" charset="0"/>
                <a:sym typeface="Helvetica Neue"/>
              </a:rPr>
              <a:t>Mobile Analytics Strategy</a:t>
            </a:r>
          </a:p>
          <a:p>
            <a:pPr lvl="0">
              <a:spcBef>
                <a:spcPts val="0"/>
              </a:spcBef>
              <a:spcAft>
                <a:spcPts val="100"/>
              </a:spcAft>
              <a:buClr>
                <a:schemeClr val="accent4"/>
              </a:buClr>
              <a:buSzPct val="25000"/>
            </a:pPr>
            <a:r>
              <a:rPr lang="en-US" sz="900" dirty="0">
                <a:latin typeface="Arial" charset="0"/>
                <a:ea typeface="Arial" charset="0"/>
                <a:cs typeface="Arial" charset="0"/>
                <a:sym typeface="Helvetica Neue"/>
              </a:rPr>
              <a:t>Mobile Analytics Implementation</a:t>
            </a:r>
          </a:p>
          <a:p>
            <a:pPr lvl="0">
              <a:spcBef>
                <a:spcPts val="0"/>
              </a:spcBef>
              <a:spcAft>
                <a:spcPts val="100"/>
              </a:spcAft>
              <a:buClr>
                <a:schemeClr val="accent4"/>
              </a:buClr>
              <a:buSzPct val="25000"/>
            </a:pPr>
            <a:r>
              <a:rPr lang="en-US" sz="900" dirty="0">
                <a:latin typeface="Arial" charset="0"/>
                <a:ea typeface="Arial" charset="0"/>
                <a:cs typeface="Arial" charset="0"/>
                <a:sym typeface="Helvetica Neue"/>
              </a:rPr>
              <a:t>Cross Device Tracking/Measurement</a:t>
            </a:r>
          </a:p>
          <a:p>
            <a:pPr lvl="0">
              <a:spcBef>
                <a:spcPts val="0"/>
              </a:spcBef>
              <a:spcAft>
                <a:spcPts val="100"/>
              </a:spcAft>
              <a:buClr>
                <a:schemeClr val="accent4"/>
              </a:buClr>
              <a:buSzPct val="25000"/>
            </a:pPr>
            <a:r>
              <a:rPr lang="en-US" sz="900" dirty="0">
                <a:latin typeface="Arial" charset="0"/>
                <a:ea typeface="Arial" charset="0"/>
                <a:cs typeface="Arial" charset="0"/>
                <a:sym typeface="Helvetica Neue"/>
              </a:rPr>
              <a:t>CRO Measurement</a:t>
            </a:r>
          </a:p>
          <a:p>
            <a:pPr lvl="0">
              <a:spcBef>
                <a:spcPts val="0"/>
              </a:spcBef>
              <a:spcAft>
                <a:spcPts val="100"/>
              </a:spcAft>
              <a:buClr>
                <a:schemeClr val="accent4"/>
              </a:buClr>
              <a:buSzPct val="25000"/>
            </a:pPr>
            <a:r>
              <a:rPr lang="en-US" sz="900" dirty="0" smtClean="0">
                <a:latin typeface="Arial" charset="0"/>
                <a:ea typeface="Arial" charset="0"/>
                <a:cs typeface="Arial" charset="0"/>
                <a:sym typeface="Helvetica Neue"/>
              </a:rPr>
              <a:t>Campaign Data </a:t>
            </a:r>
            <a:r>
              <a:rPr lang="en-US" sz="900" dirty="0">
                <a:latin typeface="Arial" charset="0"/>
                <a:ea typeface="Arial" charset="0"/>
                <a:cs typeface="Arial" charset="0"/>
                <a:sym typeface="Helvetica Neue"/>
              </a:rPr>
              <a:t>Warehousing</a:t>
            </a:r>
            <a:endParaRPr lang="en-US" sz="900" dirty="0">
              <a:latin typeface="Arial" charset="0"/>
              <a:ea typeface="Arial" charset="0"/>
              <a:cs typeface="Arial" charset="0"/>
              <a:sym typeface="Helvetica Neue"/>
              <a:rtl val="0"/>
            </a:endParaRPr>
          </a:p>
        </p:txBody>
      </p:sp>
      <p:sp>
        <p:nvSpPr>
          <p:cNvPr id="26" name="Shape 309"/>
          <p:cNvSpPr txBox="1"/>
          <p:nvPr/>
        </p:nvSpPr>
        <p:spPr>
          <a:xfrm>
            <a:off x="3422304" y="1221703"/>
            <a:ext cx="2286000" cy="497700"/>
          </a:xfrm>
          <a:prstGeom prst="rect">
            <a:avLst/>
          </a:prstGeom>
          <a:noFill/>
          <a:ln>
            <a:noFill/>
          </a:ln>
        </p:spPr>
        <p:txBody>
          <a:bodyPr lIns="91425" tIns="91425" rIns="91425" bIns="91425" anchor="t" anchorCtr="0">
            <a:noAutofit/>
          </a:bodyPr>
          <a:lstStyle>
            <a:defPPr>
              <a:defRPr lang="en-US"/>
            </a:defPPr>
            <a:lvl1pPr marL="0" marR="0" lvl="0" indent="0">
              <a:lnSpc>
                <a:spcPct val="100000"/>
              </a:lnSpc>
              <a:spcBef>
                <a:spcPts val="0"/>
              </a:spcBef>
              <a:spcAft>
                <a:spcPts val="0"/>
              </a:spcAft>
              <a:buClr>
                <a:schemeClr val="accent4"/>
              </a:buClr>
              <a:buSzPct val="25000"/>
              <a:buFont typeface="Arial"/>
              <a:buNone/>
              <a:defRPr sz="900">
                <a:latin typeface="Arial" charset="0"/>
                <a:ea typeface="Arial" charset="0"/>
                <a:cs typeface="Arial" charset="0"/>
              </a:defRPr>
            </a:lvl1pPr>
          </a:lstStyle>
          <a:p>
            <a:pPr lvl="0">
              <a:spcAft>
                <a:spcPts val="100"/>
              </a:spcAft>
            </a:pPr>
            <a:r>
              <a:rPr lang="en-US" dirty="0">
                <a:sym typeface="Helvetica Neue"/>
              </a:rPr>
              <a:t>Tag </a:t>
            </a:r>
            <a:r>
              <a:rPr lang="en-US" dirty="0" smtClean="0">
                <a:sym typeface="Helvetica Neue"/>
              </a:rPr>
              <a:t>Management</a:t>
            </a:r>
          </a:p>
          <a:p>
            <a:pPr>
              <a:spcAft>
                <a:spcPts val="100"/>
              </a:spcAft>
            </a:pPr>
            <a:r>
              <a:rPr lang="en-US" dirty="0">
                <a:sym typeface="Helvetica Neue"/>
              </a:rPr>
              <a:t>Campaign </a:t>
            </a:r>
            <a:r>
              <a:rPr lang="en-US" dirty="0" smtClean="0">
                <a:sym typeface="Helvetica Neue"/>
              </a:rPr>
              <a:t>Attribution</a:t>
            </a:r>
            <a:endParaRPr lang="en-US" dirty="0">
              <a:sym typeface="Helvetica Neue"/>
            </a:endParaRPr>
          </a:p>
          <a:p>
            <a:pPr lvl="0">
              <a:spcAft>
                <a:spcPts val="100"/>
              </a:spcAft>
            </a:pPr>
            <a:r>
              <a:rPr lang="en-US" dirty="0">
                <a:sym typeface="Helvetica Neue"/>
              </a:rPr>
              <a:t>Data Management Platform</a:t>
            </a:r>
          </a:p>
          <a:p>
            <a:pPr lvl="0">
              <a:spcAft>
                <a:spcPts val="100"/>
              </a:spcAft>
            </a:pPr>
            <a:r>
              <a:rPr lang="en-US" dirty="0">
                <a:sym typeface="Helvetica Neue"/>
              </a:rPr>
              <a:t>Customer Segmentation Development</a:t>
            </a:r>
          </a:p>
          <a:p>
            <a:pPr lvl="0">
              <a:spcAft>
                <a:spcPts val="100"/>
              </a:spcAft>
            </a:pPr>
            <a:r>
              <a:rPr lang="en-US" dirty="0">
                <a:sym typeface="Helvetica Neue"/>
              </a:rPr>
              <a:t>Customer Data (DB</a:t>
            </a:r>
            <a:r>
              <a:rPr lang="en-US" dirty="0" smtClean="0">
                <a:sym typeface="Helvetica Neue"/>
              </a:rPr>
              <a:t>)</a:t>
            </a:r>
            <a:endParaRPr lang="en-US" dirty="0">
              <a:sym typeface="Helvetica Neue"/>
              <a:rtl val="0"/>
            </a:endParaRPr>
          </a:p>
        </p:txBody>
      </p:sp>
      <p:cxnSp>
        <p:nvCxnSpPr>
          <p:cNvPr id="27" name="Shape 310"/>
          <p:cNvCxnSpPr/>
          <p:nvPr/>
        </p:nvCxnSpPr>
        <p:spPr>
          <a:xfrm>
            <a:off x="3502322" y="1201284"/>
            <a:ext cx="2196300" cy="0"/>
          </a:xfrm>
          <a:prstGeom prst="straightConnector1">
            <a:avLst/>
          </a:prstGeom>
          <a:noFill/>
          <a:ln w="25400" cap="flat" cmpd="sng">
            <a:solidFill>
              <a:srgbClr val="0C0C0C"/>
            </a:solidFill>
            <a:prstDash val="solid"/>
            <a:round/>
            <a:headEnd type="none" w="med" len="med"/>
            <a:tailEnd type="stealth" w="lg" len="lg"/>
          </a:ln>
        </p:spPr>
      </p:cxnSp>
      <p:cxnSp>
        <p:nvCxnSpPr>
          <p:cNvPr id="28" name="Shape 311"/>
          <p:cNvCxnSpPr/>
          <p:nvPr/>
        </p:nvCxnSpPr>
        <p:spPr>
          <a:xfrm>
            <a:off x="497691" y="1201284"/>
            <a:ext cx="2196300" cy="0"/>
          </a:xfrm>
          <a:prstGeom prst="straightConnector1">
            <a:avLst/>
          </a:prstGeom>
          <a:noFill/>
          <a:ln w="25400" cap="flat" cmpd="sng">
            <a:solidFill>
              <a:srgbClr val="0C0C0C"/>
            </a:solidFill>
            <a:prstDash val="solid"/>
            <a:round/>
            <a:headEnd type="none" w="med" len="med"/>
            <a:tailEnd type="stealth" w="lg" len="lg"/>
          </a:ln>
        </p:spPr>
      </p:cxnSp>
      <p:sp>
        <p:nvSpPr>
          <p:cNvPr id="29" name="Shape 312"/>
          <p:cNvSpPr txBox="1"/>
          <p:nvPr/>
        </p:nvSpPr>
        <p:spPr>
          <a:xfrm>
            <a:off x="6396301" y="852930"/>
            <a:ext cx="2196300" cy="401099"/>
          </a:xfrm>
          <a:prstGeom prst="rect">
            <a:avLst/>
          </a:prstGeom>
          <a:noFill/>
          <a:ln>
            <a:noFill/>
          </a:ln>
        </p:spPr>
        <p:txBody>
          <a:bodyPr lIns="91425" tIns="91425" rIns="91425" bIns="91425" anchor="t" anchorCtr="0">
            <a:noAutofit/>
          </a:bodyPr>
          <a:lstStyle/>
          <a:p>
            <a:pPr lvl="0">
              <a:spcBef>
                <a:spcPts val="0"/>
              </a:spcBef>
              <a:buClr>
                <a:schemeClr val="accent4"/>
              </a:buClr>
              <a:buSzPct val="25000"/>
            </a:pPr>
            <a:r>
              <a:rPr lang="en" sz="1000" b="1" dirty="0">
                <a:solidFill>
                  <a:schemeClr val="dk2"/>
                </a:solidFill>
                <a:latin typeface="Arial" charset="0"/>
                <a:ea typeface="Arial" charset="0"/>
                <a:cs typeface="Arial" charset="0"/>
                <a:sym typeface="Helvetica Neue"/>
              </a:rPr>
              <a:t>3. </a:t>
            </a:r>
            <a:r>
              <a:rPr lang="en" sz="1000" b="1" dirty="0" smtClean="0">
                <a:solidFill>
                  <a:schemeClr val="dk2"/>
                </a:solidFill>
                <a:latin typeface="Arial" charset="0"/>
                <a:ea typeface="Arial" charset="0"/>
                <a:cs typeface="Arial" charset="0"/>
                <a:sym typeface="Helvetica Neue"/>
              </a:rPr>
              <a:t>Performance</a:t>
            </a:r>
            <a:endParaRPr lang="en" sz="1000" b="1" dirty="0">
              <a:solidFill>
                <a:schemeClr val="dk2"/>
              </a:solidFill>
              <a:latin typeface="Arial" charset="0"/>
              <a:ea typeface="Arial" charset="0"/>
              <a:cs typeface="Arial" charset="0"/>
              <a:sym typeface="Helvetica Neue"/>
            </a:endParaRPr>
          </a:p>
        </p:txBody>
      </p:sp>
      <p:sp>
        <p:nvSpPr>
          <p:cNvPr id="30" name="Shape 313"/>
          <p:cNvSpPr txBox="1"/>
          <p:nvPr/>
        </p:nvSpPr>
        <p:spPr>
          <a:xfrm>
            <a:off x="6394104" y="1221703"/>
            <a:ext cx="2286000" cy="497700"/>
          </a:xfrm>
          <a:prstGeom prst="rect">
            <a:avLst/>
          </a:prstGeom>
          <a:noFill/>
          <a:ln>
            <a:noFill/>
          </a:ln>
        </p:spPr>
        <p:txBody>
          <a:bodyPr lIns="91425" tIns="91425" rIns="91425" bIns="91425" anchor="t" anchorCtr="0">
            <a:noAutofit/>
          </a:bodyPr>
          <a:lstStyle>
            <a:defPPr>
              <a:defRPr lang="en-US"/>
            </a:defPPr>
            <a:lvl1pPr marL="0" marR="0" lvl="0" indent="0">
              <a:lnSpc>
                <a:spcPct val="100000"/>
              </a:lnSpc>
              <a:spcBef>
                <a:spcPts val="0"/>
              </a:spcBef>
              <a:spcAft>
                <a:spcPts val="0"/>
              </a:spcAft>
              <a:buClr>
                <a:schemeClr val="accent4"/>
              </a:buClr>
              <a:buSzPct val="25000"/>
              <a:buFont typeface="Arial"/>
              <a:buNone/>
              <a:defRPr sz="900">
                <a:latin typeface="Arial" charset="0"/>
                <a:ea typeface="Arial" charset="0"/>
                <a:cs typeface="Arial" charset="0"/>
              </a:defRPr>
            </a:lvl1pPr>
          </a:lstStyle>
          <a:p>
            <a:pPr lvl="0">
              <a:spcAft>
                <a:spcPts val="100"/>
              </a:spcAft>
            </a:pPr>
            <a:r>
              <a:rPr lang="en-US" dirty="0">
                <a:sym typeface="Helvetica Neue"/>
              </a:rPr>
              <a:t>Media Performance Projections</a:t>
            </a:r>
          </a:p>
          <a:p>
            <a:pPr lvl="0">
              <a:spcAft>
                <a:spcPts val="100"/>
              </a:spcAft>
            </a:pPr>
            <a:r>
              <a:rPr lang="en-US" dirty="0">
                <a:sym typeface="Helvetica Neue"/>
              </a:rPr>
              <a:t>Media Budget Scenario Planning</a:t>
            </a:r>
          </a:p>
          <a:p>
            <a:pPr lvl="0">
              <a:spcAft>
                <a:spcPts val="100"/>
              </a:spcAft>
            </a:pPr>
            <a:r>
              <a:rPr lang="en-US" dirty="0">
                <a:sym typeface="Helvetica Neue"/>
              </a:rPr>
              <a:t>Predictive Modeling</a:t>
            </a:r>
            <a:endParaRPr lang="en-US" dirty="0">
              <a:sym typeface="Helvetica Neue"/>
              <a:rtl val="0"/>
            </a:endParaRPr>
          </a:p>
        </p:txBody>
      </p:sp>
      <p:cxnSp>
        <p:nvCxnSpPr>
          <p:cNvPr id="31" name="Shape 314"/>
          <p:cNvCxnSpPr/>
          <p:nvPr/>
        </p:nvCxnSpPr>
        <p:spPr>
          <a:xfrm>
            <a:off x="6474122" y="1201284"/>
            <a:ext cx="2196300" cy="0"/>
          </a:xfrm>
          <a:prstGeom prst="straightConnector1">
            <a:avLst/>
          </a:prstGeom>
          <a:noFill/>
          <a:ln w="25400" cap="flat" cmpd="sng">
            <a:solidFill>
              <a:srgbClr val="0C0C0C"/>
            </a:solidFill>
            <a:prstDash val="solid"/>
            <a:round/>
            <a:headEnd type="none" w="med" len="med"/>
            <a:tailEnd type="none" w="lg" len="lg"/>
          </a:ln>
        </p:spPr>
      </p:cxnSp>
      <p:sp>
        <p:nvSpPr>
          <p:cNvPr id="32" name="Shape 315"/>
          <p:cNvSpPr txBox="1"/>
          <p:nvPr/>
        </p:nvSpPr>
        <p:spPr>
          <a:xfrm>
            <a:off x="420673" y="2681730"/>
            <a:ext cx="1808400" cy="401099"/>
          </a:xfrm>
          <a:prstGeom prst="rect">
            <a:avLst/>
          </a:prstGeom>
          <a:noFill/>
          <a:ln>
            <a:noFill/>
          </a:ln>
        </p:spPr>
        <p:txBody>
          <a:bodyPr lIns="91425" tIns="91425" rIns="91425" bIns="91425" anchor="t" anchorCtr="0">
            <a:noAutofit/>
          </a:bodyPr>
          <a:lstStyle/>
          <a:p>
            <a:pPr lvl="0">
              <a:spcBef>
                <a:spcPts val="0"/>
              </a:spcBef>
              <a:buClr>
                <a:schemeClr val="accent4"/>
              </a:buClr>
              <a:buSzPct val="25000"/>
            </a:pPr>
            <a:r>
              <a:rPr lang="en-US" sz="1000" b="1" dirty="0" smtClean="0">
                <a:solidFill>
                  <a:schemeClr val="dk2"/>
                </a:solidFill>
                <a:latin typeface="Arial" charset="0"/>
                <a:ea typeface="Arial" charset="0"/>
                <a:cs typeface="Arial" charset="0"/>
                <a:sym typeface="Helvetica Neue"/>
              </a:rPr>
              <a:t>5</a:t>
            </a:r>
            <a:r>
              <a:rPr lang="en" sz="1000" b="1" dirty="0">
                <a:solidFill>
                  <a:schemeClr val="dk2"/>
                </a:solidFill>
                <a:latin typeface="Arial" charset="0"/>
                <a:ea typeface="Arial" charset="0"/>
                <a:cs typeface="Arial" charset="0"/>
                <a:sym typeface="Helvetica Neue"/>
              </a:rPr>
              <a:t>. </a:t>
            </a:r>
            <a:r>
              <a:rPr lang="en" sz="1000" b="1" dirty="0" smtClean="0">
                <a:solidFill>
                  <a:schemeClr val="dk2"/>
                </a:solidFill>
                <a:latin typeface="Arial" charset="0"/>
                <a:ea typeface="Arial" charset="0"/>
                <a:cs typeface="Arial" charset="0"/>
                <a:sym typeface="Helvetica Neue"/>
              </a:rPr>
              <a:t>Optimization</a:t>
            </a:r>
            <a:endParaRPr lang="en" sz="1000" b="1" dirty="0">
              <a:solidFill>
                <a:schemeClr val="dk2"/>
              </a:solidFill>
              <a:latin typeface="Arial" charset="0"/>
              <a:ea typeface="Arial" charset="0"/>
              <a:cs typeface="Arial" charset="0"/>
              <a:sym typeface="Helvetica Neue"/>
            </a:endParaRPr>
          </a:p>
        </p:txBody>
      </p:sp>
      <p:sp>
        <p:nvSpPr>
          <p:cNvPr id="33" name="Shape 316"/>
          <p:cNvSpPr txBox="1"/>
          <p:nvPr/>
        </p:nvSpPr>
        <p:spPr>
          <a:xfrm>
            <a:off x="408999" y="3050503"/>
            <a:ext cx="2286000" cy="497700"/>
          </a:xfrm>
          <a:prstGeom prst="rect">
            <a:avLst/>
          </a:prstGeom>
          <a:noFill/>
          <a:ln>
            <a:noFill/>
          </a:ln>
        </p:spPr>
        <p:txBody>
          <a:bodyPr lIns="91425" tIns="91425" rIns="91425" bIns="91425" anchor="t" anchorCtr="0">
            <a:noAutofit/>
          </a:bodyPr>
          <a:lstStyle>
            <a:defPPr>
              <a:defRPr lang="en-US"/>
            </a:defPPr>
            <a:lvl1pPr marL="0" marR="0" lvl="0" indent="0">
              <a:lnSpc>
                <a:spcPct val="100000"/>
              </a:lnSpc>
              <a:spcBef>
                <a:spcPts val="0"/>
              </a:spcBef>
              <a:spcAft>
                <a:spcPts val="0"/>
              </a:spcAft>
              <a:buClr>
                <a:schemeClr val="accent4"/>
              </a:buClr>
              <a:buSzPct val="25000"/>
              <a:buFont typeface="Arial"/>
              <a:buNone/>
              <a:defRPr sz="900">
                <a:latin typeface="Arial" charset="0"/>
                <a:ea typeface="Arial" charset="0"/>
                <a:cs typeface="Arial" charset="0"/>
              </a:defRPr>
            </a:lvl1pPr>
          </a:lstStyle>
          <a:p>
            <a:pPr lvl="0">
              <a:spcAft>
                <a:spcPts val="100"/>
              </a:spcAft>
            </a:pPr>
            <a:r>
              <a:rPr lang="en-US" dirty="0">
                <a:sym typeface="Helvetica Neue"/>
              </a:rPr>
              <a:t>Learning/Testing Agenda</a:t>
            </a:r>
          </a:p>
          <a:p>
            <a:pPr lvl="0">
              <a:spcAft>
                <a:spcPts val="100"/>
              </a:spcAft>
            </a:pPr>
            <a:r>
              <a:rPr lang="en-US" dirty="0">
                <a:sym typeface="Helvetica Neue"/>
              </a:rPr>
              <a:t>CRO Planning and Insights</a:t>
            </a:r>
          </a:p>
          <a:p>
            <a:pPr lvl="0">
              <a:spcAft>
                <a:spcPts val="100"/>
              </a:spcAft>
            </a:pPr>
            <a:r>
              <a:rPr lang="en-US" dirty="0">
                <a:sym typeface="Helvetica Neue"/>
              </a:rPr>
              <a:t>Personalization Data Strategy</a:t>
            </a:r>
          </a:p>
          <a:p>
            <a:pPr lvl="0">
              <a:spcAft>
                <a:spcPts val="100"/>
              </a:spcAft>
            </a:pPr>
            <a:r>
              <a:rPr lang="en-US" dirty="0" smtClean="0">
                <a:sym typeface="Helvetica Neue"/>
              </a:rPr>
              <a:t>Retargeting </a:t>
            </a:r>
            <a:r>
              <a:rPr lang="en-US" dirty="0">
                <a:sym typeface="Helvetica Neue"/>
              </a:rPr>
              <a:t>Strategy</a:t>
            </a:r>
            <a:endParaRPr lang="en-US" dirty="0">
              <a:sym typeface="Helvetica Neue"/>
              <a:rtl val="0"/>
            </a:endParaRPr>
          </a:p>
        </p:txBody>
      </p:sp>
      <p:cxnSp>
        <p:nvCxnSpPr>
          <p:cNvPr id="35" name="Shape 318"/>
          <p:cNvCxnSpPr/>
          <p:nvPr/>
        </p:nvCxnSpPr>
        <p:spPr>
          <a:xfrm>
            <a:off x="3502322" y="3030084"/>
            <a:ext cx="5120640" cy="0"/>
          </a:xfrm>
          <a:prstGeom prst="straightConnector1">
            <a:avLst/>
          </a:prstGeom>
          <a:noFill/>
          <a:ln w="25400" cap="flat" cmpd="sng">
            <a:solidFill>
              <a:srgbClr val="0C0C0C"/>
            </a:solidFill>
            <a:prstDash val="solid"/>
            <a:round/>
            <a:headEnd type="stealth" w="med" len="med"/>
            <a:tailEnd type="none" w="lg" len="lg"/>
          </a:ln>
        </p:spPr>
      </p:cxnSp>
      <p:cxnSp>
        <p:nvCxnSpPr>
          <p:cNvPr id="36" name="Shape 319"/>
          <p:cNvCxnSpPr/>
          <p:nvPr/>
        </p:nvCxnSpPr>
        <p:spPr>
          <a:xfrm>
            <a:off x="497691" y="3030084"/>
            <a:ext cx="2196300" cy="0"/>
          </a:xfrm>
          <a:prstGeom prst="straightConnector1">
            <a:avLst/>
          </a:prstGeom>
          <a:noFill/>
          <a:ln w="25400" cap="flat" cmpd="sng">
            <a:solidFill>
              <a:srgbClr val="0C0C0C"/>
            </a:solidFill>
            <a:prstDash val="solid"/>
            <a:round/>
            <a:headEnd type="stealth" w="med" len="med"/>
            <a:tailEnd type="none" w="lg" len="lg"/>
          </a:ln>
        </p:spPr>
      </p:cxnSp>
      <p:sp>
        <p:nvSpPr>
          <p:cNvPr id="40" name="Shape 323"/>
          <p:cNvSpPr txBox="1"/>
          <p:nvPr/>
        </p:nvSpPr>
        <p:spPr>
          <a:xfrm>
            <a:off x="3424500" y="2681730"/>
            <a:ext cx="2196300" cy="401099"/>
          </a:xfrm>
          <a:prstGeom prst="rect">
            <a:avLst/>
          </a:prstGeom>
          <a:noFill/>
          <a:ln>
            <a:noFill/>
          </a:ln>
        </p:spPr>
        <p:txBody>
          <a:bodyPr lIns="91425" tIns="91425" rIns="91425" bIns="91425" anchor="t" anchorCtr="0">
            <a:noAutofit/>
          </a:bodyPr>
          <a:lstStyle/>
          <a:p>
            <a:pPr lvl="0">
              <a:spcBef>
                <a:spcPts val="0"/>
              </a:spcBef>
              <a:buClr>
                <a:schemeClr val="accent4"/>
              </a:buClr>
              <a:buSzPct val="25000"/>
            </a:pPr>
            <a:r>
              <a:rPr lang="en-US" sz="1000" b="1" dirty="0" smtClean="0">
                <a:solidFill>
                  <a:schemeClr val="dk2"/>
                </a:solidFill>
                <a:latin typeface="Arial" charset="0"/>
                <a:ea typeface="Arial" charset="0"/>
                <a:cs typeface="Arial" charset="0"/>
                <a:sym typeface="Helvetica Neue"/>
              </a:rPr>
              <a:t>4</a:t>
            </a:r>
            <a:r>
              <a:rPr lang="en" sz="1000" b="1" dirty="0">
                <a:solidFill>
                  <a:schemeClr val="dk2"/>
                </a:solidFill>
                <a:latin typeface="Arial" charset="0"/>
                <a:ea typeface="Arial" charset="0"/>
                <a:cs typeface="Arial" charset="0"/>
                <a:sym typeface="Helvetica Neue"/>
              </a:rPr>
              <a:t>. </a:t>
            </a:r>
            <a:r>
              <a:rPr lang="en" sz="1000" b="1" dirty="0" smtClean="0">
                <a:solidFill>
                  <a:schemeClr val="dk2"/>
                </a:solidFill>
                <a:latin typeface="Arial" charset="0"/>
                <a:ea typeface="Arial" charset="0"/>
                <a:cs typeface="Arial" charset="0"/>
                <a:sym typeface="Helvetica Neue"/>
              </a:rPr>
              <a:t>Insights</a:t>
            </a:r>
            <a:endParaRPr lang="en" sz="1000" b="1" dirty="0">
              <a:solidFill>
                <a:schemeClr val="dk2"/>
              </a:solidFill>
              <a:latin typeface="Arial" charset="0"/>
              <a:ea typeface="Arial" charset="0"/>
              <a:cs typeface="Arial" charset="0"/>
              <a:sym typeface="Helvetica Neue"/>
            </a:endParaRPr>
          </a:p>
        </p:txBody>
      </p:sp>
      <p:cxnSp>
        <p:nvCxnSpPr>
          <p:cNvPr id="41" name="Shape 324"/>
          <p:cNvCxnSpPr/>
          <p:nvPr/>
        </p:nvCxnSpPr>
        <p:spPr>
          <a:xfrm>
            <a:off x="8664872" y="1191759"/>
            <a:ext cx="0" cy="1639200"/>
          </a:xfrm>
          <a:prstGeom prst="straightConnector1">
            <a:avLst/>
          </a:prstGeom>
          <a:noFill/>
          <a:ln w="25400" cap="flat" cmpd="sng">
            <a:solidFill>
              <a:srgbClr val="0C0C0C"/>
            </a:solidFill>
            <a:prstDash val="solid"/>
            <a:round/>
            <a:headEnd type="none" w="med" len="med"/>
            <a:tailEnd type="stealth" w="lg" len="lg"/>
          </a:ln>
        </p:spPr>
      </p:cxnSp>
      <p:sp>
        <p:nvSpPr>
          <p:cNvPr id="19" name="Shape 317"/>
          <p:cNvSpPr txBox="1"/>
          <p:nvPr/>
        </p:nvSpPr>
        <p:spPr>
          <a:xfrm>
            <a:off x="3422304" y="3050502"/>
            <a:ext cx="1920240" cy="1556511"/>
          </a:xfrm>
          <a:prstGeom prst="rect">
            <a:avLst/>
          </a:prstGeom>
          <a:noFill/>
          <a:ln>
            <a:noFill/>
          </a:ln>
        </p:spPr>
        <p:txBody>
          <a:bodyPr lIns="91425" tIns="91425" rIns="91425" bIns="91425" anchor="t" anchorCtr="0">
            <a:noAutofit/>
          </a:bodyPr>
          <a:lstStyle>
            <a:defPPr>
              <a:defRPr lang="en-US"/>
            </a:defPPr>
            <a:lvl1pPr marL="0" marR="0" lvl="0" indent="0">
              <a:lnSpc>
                <a:spcPct val="100000"/>
              </a:lnSpc>
              <a:spcBef>
                <a:spcPts val="0"/>
              </a:spcBef>
              <a:spcAft>
                <a:spcPts val="0"/>
              </a:spcAft>
              <a:buClr>
                <a:schemeClr val="accent4"/>
              </a:buClr>
              <a:buSzPct val="25000"/>
              <a:buFont typeface="Arial"/>
              <a:buNone/>
              <a:defRPr sz="900">
                <a:latin typeface="Arial" charset="0"/>
                <a:ea typeface="Arial" charset="0"/>
                <a:cs typeface="Arial" charset="0"/>
              </a:defRPr>
            </a:lvl1pPr>
          </a:lstStyle>
          <a:p>
            <a:pPr lvl="0">
              <a:spcAft>
                <a:spcPts val="100"/>
              </a:spcAft>
            </a:pPr>
            <a:r>
              <a:rPr lang="en-US" dirty="0">
                <a:sym typeface="Helvetica Neue"/>
              </a:rPr>
              <a:t>Weekly Reporting</a:t>
            </a:r>
          </a:p>
          <a:p>
            <a:pPr lvl="0">
              <a:spcAft>
                <a:spcPts val="100"/>
              </a:spcAft>
            </a:pPr>
            <a:r>
              <a:rPr lang="en-US" dirty="0">
                <a:sym typeface="Helvetica Neue"/>
              </a:rPr>
              <a:t>Monthly Reporting</a:t>
            </a:r>
          </a:p>
          <a:p>
            <a:pPr lvl="0">
              <a:spcAft>
                <a:spcPts val="100"/>
              </a:spcAft>
            </a:pPr>
            <a:r>
              <a:rPr lang="en-US" dirty="0" smtClean="0">
                <a:sym typeface="Helvetica Neue"/>
              </a:rPr>
              <a:t>Qtly/Annual </a:t>
            </a:r>
            <a:r>
              <a:rPr lang="en-US" dirty="0">
                <a:sym typeface="Helvetica Neue"/>
              </a:rPr>
              <a:t>Business Review</a:t>
            </a:r>
          </a:p>
          <a:p>
            <a:pPr lvl="0">
              <a:spcAft>
                <a:spcPts val="100"/>
              </a:spcAft>
            </a:pPr>
            <a:r>
              <a:rPr lang="en-US" dirty="0">
                <a:sym typeface="Helvetica Neue"/>
              </a:rPr>
              <a:t>Automated Reporting</a:t>
            </a:r>
          </a:p>
          <a:p>
            <a:pPr lvl="0">
              <a:spcAft>
                <a:spcPts val="100"/>
              </a:spcAft>
            </a:pPr>
            <a:r>
              <a:rPr lang="en-US" dirty="0" smtClean="0">
                <a:sym typeface="Helvetica Neue"/>
              </a:rPr>
              <a:t>Campaign </a:t>
            </a:r>
            <a:r>
              <a:rPr lang="en-US" dirty="0">
                <a:sym typeface="Helvetica Neue"/>
              </a:rPr>
              <a:t>Attribution Reporting</a:t>
            </a:r>
          </a:p>
          <a:p>
            <a:pPr lvl="0">
              <a:spcAft>
                <a:spcPts val="100"/>
              </a:spcAft>
            </a:pPr>
            <a:r>
              <a:rPr lang="en-US" dirty="0">
                <a:sym typeface="Helvetica Neue"/>
              </a:rPr>
              <a:t>Data Audit and Validation</a:t>
            </a:r>
          </a:p>
          <a:p>
            <a:pPr lvl="0">
              <a:spcAft>
                <a:spcPts val="100"/>
              </a:spcAft>
            </a:pPr>
            <a:r>
              <a:rPr lang="en-US" dirty="0">
                <a:sym typeface="Helvetica Neue"/>
              </a:rPr>
              <a:t>Consumer Path </a:t>
            </a:r>
            <a:r>
              <a:rPr lang="en-US" dirty="0" smtClean="0">
                <a:sym typeface="Helvetica Neue"/>
              </a:rPr>
              <a:t>&amp; Fallout </a:t>
            </a:r>
            <a:r>
              <a:rPr lang="en-US" dirty="0">
                <a:sym typeface="Helvetica Neue"/>
              </a:rPr>
              <a:t>Analysis</a:t>
            </a:r>
          </a:p>
          <a:p>
            <a:pPr lvl="0">
              <a:spcAft>
                <a:spcPts val="100"/>
              </a:spcAft>
            </a:pPr>
            <a:r>
              <a:rPr lang="en-US" dirty="0">
                <a:sym typeface="Helvetica Neue"/>
              </a:rPr>
              <a:t>Site/UX and Conversion Audit</a:t>
            </a:r>
          </a:p>
          <a:p>
            <a:pPr lvl="0">
              <a:spcAft>
                <a:spcPts val="100"/>
              </a:spcAft>
            </a:pPr>
            <a:r>
              <a:rPr lang="en-US" dirty="0">
                <a:sym typeface="Helvetica Neue"/>
              </a:rPr>
              <a:t>SEO Analytics Deep </a:t>
            </a:r>
            <a:r>
              <a:rPr lang="en-US" dirty="0" smtClean="0">
                <a:sym typeface="Helvetica Neue"/>
              </a:rPr>
              <a:t>Dive</a:t>
            </a:r>
          </a:p>
          <a:p>
            <a:pPr>
              <a:spcAft>
                <a:spcPts val="100"/>
              </a:spcAft>
            </a:pPr>
            <a:r>
              <a:rPr lang="en-US" dirty="0">
                <a:sym typeface="Helvetica Neue"/>
              </a:rPr>
              <a:t>LTV Setup and </a:t>
            </a:r>
            <a:r>
              <a:rPr lang="en-US" dirty="0" smtClean="0">
                <a:sym typeface="Helvetica Neue"/>
              </a:rPr>
              <a:t>Framework</a:t>
            </a:r>
            <a:endParaRPr lang="en-US" dirty="0">
              <a:sym typeface="Helvetica Neue"/>
              <a:rtl val="0"/>
            </a:endParaRPr>
          </a:p>
        </p:txBody>
      </p:sp>
      <p:sp>
        <p:nvSpPr>
          <p:cNvPr id="20" name="Shape 317"/>
          <p:cNvSpPr txBox="1"/>
          <p:nvPr/>
        </p:nvSpPr>
        <p:spPr>
          <a:xfrm>
            <a:off x="5271428" y="3050502"/>
            <a:ext cx="1920240" cy="1556511"/>
          </a:xfrm>
          <a:prstGeom prst="rect">
            <a:avLst/>
          </a:prstGeom>
          <a:noFill/>
          <a:ln>
            <a:noFill/>
          </a:ln>
        </p:spPr>
        <p:txBody>
          <a:bodyPr lIns="91425" tIns="91425" rIns="91425" bIns="91425" anchor="t" anchorCtr="0">
            <a:noAutofit/>
          </a:bodyPr>
          <a:lstStyle>
            <a:defPPr>
              <a:defRPr lang="en-US"/>
            </a:defPPr>
            <a:lvl1pPr marL="0" marR="0" lvl="0" indent="0">
              <a:lnSpc>
                <a:spcPct val="100000"/>
              </a:lnSpc>
              <a:spcBef>
                <a:spcPts val="0"/>
              </a:spcBef>
              <a:spcAft>
                <a:spcPts val="0"/>
              </a:spcAft>
              <a:buClr>
                <a:schemeClr val="accent4"/>
              </a:buClr>
              <a:buSzPct val="25000"/>
              <a:buFont typeface="Arial"/>
              <a:buNone/>
              <a:defRPr sz="900">
                <a:latin typeface="Arial" charset="0"/>
                <a:ea typeface="Arial" charset="0"/>
                <a:cs typeface="Arial" charset="0"/>
              </a:defRPr>
            </a:lvl1pPr>
          </a:lstStyle>
          <a:p>
            <a:pPr lvl="0">
              <a:spcAft>
                <a:spcPts val="100"/>
              </a:spcAft>
            </a:pPr>
            <a:r>
              <a:rPr lang="en-US" dirty="0" smtClean="0">
                <a:sym typeface="Helvetica Neue"/>
              </a:rPr>
              <a:t>CRM </a:t>
            </a:r>
            <a:r>
              <a:rPr lang="en-US" dirty="0">
                <a:sym typeface="Helvetica Neue"/>
              </a:rPr>
              <a:t>Analytics</a:t>
            </a:r>
          </a:p>
          <a:p>
            <a:pPr lvl="0">
              <a:spcAft>
                <a:spcPts val="100"/>
              </a:spcAft>
            </a:pPr>
            <a:r>
              <a:rPr lang="en-US" dirty="0">
                <a:sym typeface="Helvetica Neue"/>
              </a:rPr>
              <a:t>Retail </a:t>
            </a:r>
            <a:r>
              <a:rPr lang="en-US" dirty="0" smtClean="0">
                <a:sym typeface="Helvetica Neue"/>
              </a:rPr>
              <a:t>Analytics</a:t>
            </a:r>
          </a:p>
          <a:p>
            <a:pPr lvl="0">
              <a:spcAft>
                <a:spcPts val="100"/>
              </a:spcAft>
            </a:pPr>
            <a:r>
              <a:rPr lang="en-US" dirty="0" smtClean="0">
                <a:sym typeface="Helvetica Neue"/>
              </a:rPr>
              <a:t>Media </a:t>
            </a:r>
            <a:r>
              <a:rPr lang="en-US" dirty="0">
                <a:sym typeface="Helvetica Neue"/>
              </a:rPr>
              <a:t>Brand Lift Studies</a:t>
            </a:r>
          </a:p>
          <a:p>
            <a:pPr lvl="0">
              <a:spcAft>
                <a:spcPts val="100"/>
              </a:spcAft>
            </a:pPr>
            <a:r>
              <a:rPr lang="en-US" dirty="0">
                <a:sym typeface="Helvetica Neue"/>
              </a:rPr>
              <a:t>Site Satisfaction Studies</a:t>
            </a:r>
          </a:p>
          <a:p>
            <a:pPr lvl="0">
              <a:spcAft>
                <a:spcPts val="100"/>
              </a:spcAft>
            </a:pPr>
            <a:r>
              <a:rPr lang="en-US" dirty="0">
                <a:sym typeface="Helvetica Neue"/>
              </a:rPr>
              <a:t>Product Satisfaction Studies</a:t>
            </a:r>
          </a:p>
          <a:p>
            <a:pPr lvl="0">
              <a:spcAft>
                <a:spcPts val="100"/>
              </a:spcAft>
            </a:pPr>
            <a:r>
              <a:rPr lang="en-US" dirty="0">
                <a:sym typeface="Helvetica Neue"/>
              </a:rPr>
              <a:t>Opportunity Discovery</a:t>
            </a:r>
          </a:p>
          <a:p>
            <a:pPr lvl="0">
              <a:spcAft>
                <a:spcPts val="100"/>
              </a:spcAft>
            </a:pPr>
            <a:r>
              <a:rPr lang="en-US" dirty="0">
                <a:sym typeface="Helvetica Neue"/>
              </a:rPr>
              <a:t>Social Listening</a:t>
            </a:r>
          </a:p>
          <a:p>
            <a:pPr lvl="0">
              <a:spcAft>
                <a:spcPts val="100"/>
              </a:spcAft>
            </a:pPr>
            <a:r>
              <a:rPr lang="en-US" dirty="0">
                <a:sym typeface="Helvetica Neue"/>
              </a:rPr>
              <a:t>Social Audience Segmentation</a:t>
            </a:r>
          </a:p>
          <a:p>
            <a:pPr lvl="0">
              <a:spcAft>
                <a:spcPts val="100"/>
              </a:spcAft>
            </a:pPr>
            <a:r>
              <a:rPr lang="en-US" dirty="0">
                <a:sym typeface="Helvetica Neue"/>
              </a:rPr>
              <a:t>Text Based Consumer </a:t>
            </a:r>
            <a:r>
              <a:rPr lang="en-US" dirty="0" smtClean="0">
                <a:sym typeface="Helvetica Neue"/>
              </a:rPr>
              <a:t>Intent</a:t>
            </a:r>
          </a:p>
          <a:p>
            <a:pPr>
              <a:spcAft>
                <a:spcPts val="100"/>
              </a:spcAft>
            </a:pPr>
            <a:r>
              <a:rPr lang="en-US" dirty="0">
                <a:sym typeface="Helvetica Neue"/>
              </a:rPr>
              <a:t>Cross Device Behavioral </a:t>
            </a:r>
            <a:r>
              <a:rPr lang="en-US" dirty="0" smtClean="0">
                <a:sym typeface="Helvetica Neue"/>
              </a:rPr>
              <a:t>Analysis</a:t>
            </a:r>
            <a:endParaRPr lang="en-US" dirty="0">
              <a:sym typeface="Helvetica Neue"/>
            </a:endParaRPr>
          </a:p>
        </p:txBody>
      </p:sp>
      <p:sp>
        <p:nvSpPr>
          <p:cNvPr id="21" name="Shape 317"/>
          <p:cNvSpPr txBox="1"/>
          <p:nvPr/>
        </p:nvSpPr>
        <p:spPr>
          <a:xfrm>
            <a:off x="7120552" y="3050502"/>
            <a:ext cx="1645920" cy="1556511"/>
          </a:xfrm>
          <a:prstGeom prst="rect">
            <a:avLst/>
          </a:prstGeom>
          <a:noFill/>
          <a:ln>
            <a:noFill/>
          </a:ln>
        </p:spPr>
        <p:txBody>
          <a:bodyPr lIns="91425" tIns="91425" rIns="91425" bIns="91425" anchor="t" anchorCtr="0">
            <a:noAutofit/>
          </a:bodyPr>
          <a:lstStyle>
            <a:defPPr>
              <a:defRPr lang="en-US"/>
            </a:defPPr>
            <a:lvl1pPr marL="0" marR="0" lvl="0" indent="0">
              <a:lnSpc>
                <a:spcPct val="100000"/>
              </a:lnSpc>
              <a:spcBef>
                <a:spcPts val="0"/>
              </a:spcBef>
              <a:spcAft>
                <a:spcPts val="0"/>
              </a:spcAft>
              <a:buClr>
                <a:schemeClr val="accent4"/>
              </a:buClr>
              <a:buSzPct val="25000"/>
              <a:buFont typeface="Arial"/>
              <a:buNone/>
              <a:defRPr sz="900">
                <a:latin typeface="Arial" charset="0"/>
                <a:ea typeface="Arial" charset="0"/>
                <a:cs typeface="Arial" charset="0"/>
              </a:defRPr>
            </a:lvl1pPr>
          </a:lstStyle>
          <a:p>
            <a:pPr lvl="0">
              <a:spcAft>
                <a:spcPts val="100"/>
              </a:spcAft>
            </a:pPr>
            <a:r>
              <a:rPr lang="en-US" dirty="0">
                <a:sym typeface="Helvetica Neue"/>
              </a:rPr>
              <a:t>Channel Incrementality</a:t>
            </a:r>
          </a:p>
          <a:p>
            <a:pPr lvl="0">
              <a:spcAft>
                <a:spcPts val="100"/>
              </a:spcAft>
            </a:pPr>
            <a:r>
              <a:rPr lang="en-US" dirty="0">
                <a:sym typeface="Helvetica Neue"/>
              </a:rPr>
              <a:t>Executive Dashboard / Scorecards</a:t>
            </a:r>
          </a:p>
          <a:p>
            <a:pPr lvl="0">
              <a:spcAft>
                <a:spcPts val="100"/>
              </a:spcAft>
            </a:pPr>
            <a:r>
              <a:rPr lang="en-US" dirty="0">
                <a:sym typeface="Helvetica Neue"/>
              </a:rPr>
              <a:t>Data Visualization</a:t>
            </a:r>
          </a:p>
          <a:p>
            <a:pPr lvl="0">
              <a:spcAft>
                <a:spcPts val="100"/>
              </a:spcAft>
            </a:pPr>
            <a:r>
              <a:rPr lang="en-US" dirty="0">
                <a:sym typeface="Helvetica Neue"/>
              </a:rPr>
              <a:t>Performance Benchmarking</a:t>
            </a:r>
          </a:p>
        </p:txBody>
      </p:sp>
    </p:spTree>
    <p:extLst>
      <p:ext uri="{BB962C8B-B14F-4D97-AF65-F5344CB8AC3E}">
        <p14:creationId xmlns:p14="http://schemas.microsoft.com/office/powerpoint/2010/main" val="2604786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4476206-2438129901-3ox9v.jpg (310×2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29" y="0"/>
            <a:ext cx="7164475" cy="4784023"/>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9"/>
          </p:nvPr>
        </p:nvSpPr>
        <p:spPr/>
        <p:txBody>
          <a:bodyPr/>
          <a:lstStyle/>
          <a:p>
            <a:r>
              <a:rPr lang="en-US" dirty="0" smtClean="0">
                <a:solidFill>
                  <a:schemeClr val="bg1"/>
                </a:solidFill>
              </a:rPr>
              <a:t>Too Much, Too Soon?</a:t>
            </a:r>
            <a:endParaRPr lang="en-US" dirty="0">
              <a:solidFill>
                <a:schemeClr val="bg1"/>
              </a:solidFill>
            </a:endParaRPr>
          </a:p>
        </p:txBody>
      </p:sp>
    </p:spTree>
    <p:extLst>
      <p:ext uri="{BB962C8B-B14F-4D97-AF65-F5344CB8AC3E}">
        <p14:creationId xmlns:p14="http://schemas.microsoft.com/office/powerpoint/2010/main" val="3176439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604828" y="250771"/>
            <a:ext cx="8118547" cy="486606"/>
          </a:xfrm>
        </p:spPr>
        <p:txBody>
          <a:bodyPr/>
          <a:lstStyle/>
          <a:p>
            <a:r>
              <a:rPr lang="en-US" sz="2400" dirty="0" smtClean="0"/>
              <a:t>A Stepping Stones Approach</a:t>
            </a:r>
            <a:endParaRPr lang="en-US" sz="2400" dirty="0"/>
          </a:p>
        </p:txBody>
      </p:sp>
      <p:graphicFrame>
        <p:nvGraphicFramePr>
          <p:cNvPr id="2" name="Diagram 1"/>
          <p:cNvGraphicFramePr/>
          <p:nvPr>
            <p:extLst>
              <p:ext uri="{D42A27DB-BD31-4B8C-83A1-F6EECF244321}">
                <p14:modId xmlns:p14="http://schemas.microsoft.com/office/powerpoint/2010/main" val="2014706178"/>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23815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186"/>
          <p:cNvSpPr>
            <a:spLocks noChangeArrowheads="1"/>
          </p:cNvSpPr>
          <p:nvPr/>
        </p:nvSpPr>
        <p:spPr bwMode="auto">
          <a:xfrm>
            <a:off x="457200" y="131485"/>
            <a:ext cx="8842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34290" tIns="0" rIns="0" bIns="0">
            <a:spAutoFit/>
          </a:bodyPr>
          <a:lstStyle>
            <a:lvl1pPr>
              <a:defRPr sz="1000" i="1">
                <a:solidFill>
                  <a:schemeClr val="tx1"/>
                </a:solidFill>
                <a:latin typeface="Arial" panose="020B0604020202020204" pitchFamily="34" charset="0"/>
              </a:defRPr>
            </a:lvl1pPr>
            <a:lvl2pPr marL="742950" indent="-285750">
              <a:defRPr sz="1000" i="1">
                <a:solidFill>
                  <a:schemeClr val="tx1"/>
                </a:solidFill>
                <a:latin typeface="Arial" panose="020B0604020202020204" pitchFamily="34" charset="0"/>
              </a:defRPr>
            </a:lvl2pPr>
            <a:lvl3pPr marL="1143000" indent="-228600">
              <a:defRPr sz="1000" i="1">
                <a:solidFill>
                  <a:schemeClr val="tx1"/>
                </a:solidFill>
                <a:latin typeface="Arial" panose="020B0604020202020204" pitchFamily="34" charset="0"/>
              </a:defRPr>
            </a:lvl3pPr>
            <a:lvl4pPr marL="1600200" indent="-228600">
              <a:defRPr sz="1000" i="1">
                <a:solidFill>
                  <a:schemeClr val="tx1"/>
                </a:solidFill>
                <a:latin typeface="Arial" panose="020B0604020202020204" pitchFamily="34" charset="0"/>
              </a:defRPr>
            </a:lvl4pPr>
            <a:lvl5pPr marL="2057400" indent="-228600">
              <a:defRPr sz="1000" i="1">
                <a:solidFill>
                  <a:schemeClr val="tx1"/>
                </a:solidFill>
                <a:latin typeface="Arial" panose="020B0604020202020204" pitchFamily="34" charset="0"/>
              </a:defRPr>
            </a:lvl5pPr>
            <a:lvl6pPr marL="2514600" indent="-228600" eaLnBrk="0" fontAlgn="base" hangingPunct="0">
              <a:spcBef>
                <a:spcPct val="0"/>
              </a:spcBef>
              <a:spcAft>
                <a:spcPct val="0"/>
              </a:spcAft>
              <a:defRPr sz="1000" i="1">
                <a:solidFill>
                  <a:schemeClr val="tx1"/>
                </a:solidFill>
                <a:latin typeface="Arial" panose="020B0604020202020204" pitchFamily="34" charset="0"/>
              </a:defRPr>
            </a:lvl6pPr>
            <a:lvl7pPr marL="2971800" indent="-228600" eaLnBrk="0" fontAlgn="base" hangingPunct="0">
              <a:spcBef>
                <a:spcPct val="0"/>
              </a:spcBef>
              <a:spcAft>
                <a:spcPct val="0"/>
              </a:spcAft>
              <a:defRPr sz="1000" i="1">
                <a:solidFill>
                  <a:schemeClr val="tx1"/>
                </a:solidFill>
                <a:latin typeface="Arial" panose="020B0604020202020204" pitchFamily="34" charset="0"/>
              </a:defRPr>
            </a:lvl7pPr>
            <a:lvl8pPr marL="3429000" indent="-228600" eaLnBrk="0" fontAlgn="base" hangingPunct="0">
              <a:spcBef>
                <a:spcPct val="0"/>
              </a:spcBef>
              <a:spcAft>
                <a:spcPct val="0"/>
              </a:spcAft>
              <a:defRPr sz="1000" i="1">
                <a:solidFill>
                  <a:schemeClr val="tx1"/>
                </a:solidFill>
                <a:latin typeface="Arial" panose="020B0604020202020204" pitchFamily="34" charset="0"/>
              </a:defRPr>
            </a:lvl8pPr>
            <a:lvl9pPr marL="3886200" indent="-228600" eaLnBrk="0" fontAlgn="base" hangingPunct="0">
              <a:spcBef>
                <a:spcPct val="0"/>
              </a:spcBef>
              <a:spcAft>
                <a:spcPct val="0"/>
              </a:spcAft>
              <a:defRPr sz="1000" i="1">
                <a:solidFill>
                  <a:schemeClr val="tx1"/>
                </a:solidFill>
                <a:latin typeface="Arial" panose="020B0604020202020204" pitchFamily="34" charset="0"/>
              </a:defRPr>
            </a:lvl9pPr>
          </a:lstStyle>
          <a:p>
            <a:r>
              <a:rPr lang="en-US" altLang="en-US" sz="700" b="1" i="0" dirty="0" smtClean="0">
                <a:solidFill>
                  <a:srgbClr val="002060"/>
                </a:solidFill>
                <a:latin typeface="+mn-lt"/>
                <a:ea typeface="MS PGothic" panose="020B0600070205080204" pitchFamily="34" charset="-128"/>
                <a:cs typeface="Arial"/>
              </a:rPr>
              <a:t>Section </a:t>
            </a:r>
            <a:r>
              <a:rPr lang="en-US" altLang="en-US" sz="700" b="1" i="0" dirty="0">
                <a:solidFill>
                  <a:srgbClr val="002060"/>
                </a:solidFill>
                <a:latin typeface="+mn-lt"/>
                <a:ea typeface="MS PGothic" panose="020B0600070205080204" pitchFamily="34" charset="-128"/>
                <a:cs typeface="Arial"/>
              </a:rPr>
              <a:t>1 |</a:t>
            </a:r>
            <a:r>
              <a:rPr lang="en-US" altLang="en-US" sz="700" i="0" dirty="0">
                <a:solidFill>
                  <a:srgbClr val="002060"/>
                </a:solidFill>
                <a:latin typeface="+mn-lt"/>
                <a:ea typeface="MS PGothic" panose="020B0600070205080204" pitchFamily="34" charset="-128"/>
                <a:cs typeface="Arial"/>
              </a:rPr>
              <a:t> Overview</a:t>
            </a:r>
          </a:p>
        </p:txBody>
      </p:sp>
      <p:sp>
        <p:nvSpPr>
          <p:cNvPr id="39" name="Text Placeholder 1"/>
          <p:cNvSpPr>
            <a:spLocks noGrp="1"/>
          </p:cNvSpPr>
          <p:nvPr>
            <p:ph type="body" sz="quarter" idx="16"/>
          </p:nvPr>
        </p:nvSpPr>
        <p:spPr>
          <a:xfrm>
            <a:off x="457200" y="614318"/>
            <a:ext cx="7934342" cy="256846"/>
          </a:xfrm>
        </p:spPr>
        <p:txBody>
          <a:bodyPr/>
          <a:lstStyle/>
          <a:p>
            <a:r>
              <a:rPr lang="en-US" altLang="en-US" dirty="0"/>
              <a:t>A fact-based approach relying on primary and secondary research was used to derive prioritized recommendations to improve </a:t>
            </a:r>
            <a:r>
              <a:rPr lang="en-US" altLang="en-US" dirty="0" smtClean="0"/>
              <a:t>performance</a:t>
            </a:r>
            <a:endParaRPr lang="en-US" dirty="0"/>
          </a:p>
        </p:txBody>
      </p:sp>
      <p:sp>
        <p:nvSpPr>
          <p:cNvPr id="40" name="Text Placeholder 4"/>
          <p:cNvSpPr>
            <a:spLocks noGrp="1"/>
          </p:cNvSpPr>
          <p:nvPr>
            <p:ph type="body" sz="quarter" idx="11"/>
          </p:nvPr>
        </p:nvSpPr>
        <p:spPr>
          <a:xfrm>
            <a:off x="457200" y="254299"/>
            <a:ext cx="7934342" cy="486606"/>
          </a:xfrm>
        </p:spPr>
        <p:txBody>
          <a:bodyPr/>
          <a:lstStyle/>
          <a:p>
            <a:r>
              <a:rPr lang="en-US" sz="2200" b="1" dirty="0" smtClean="0"/>
              <a:t>3Q Strategy Assessment - Approach</a:t>
            </a:r>
            <a:endParaRPr lang="en-US" sz="2200" b="1" dirty="0"/>
          </a:p>
        </p:txBody>
      </p:sp>
      <p:sp>
        <p:nvSpPr>
          <p:cNvPr id="5" name="TextBox 4"/>
          <p:cNvSpPr txBox="1"/>
          <p:nvPr/>
        </p:nvSpPr>
        <p:spPr bwMode="auto">
          <a:xfrm>
            <a:off x="650358" y="4367705"/>
            <a:ext cx="7807841"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r>
              <a:rPr lang="en-US" sz="1000" dirty="0" smtClean="0">
                <a:latin typeface="+mn-lt"/>
                <a:cs typeface="DINOT-Light" charset="0"/>
              </a:rPr>
              <a:t>Note: Projects stemming from the recommendations might have started throughout the duration of the assessment</a:t>
            </a:r>
            <a:endParaRPr lang="en-US" sz="1000" dirty="0">
              <a:latin typeface="+mn-lt"/>
              <a:cs typeface="DINOT-Light" charset="0"/>
            </a:endParaRPr>
          </a:p>
        </p:txBody>
      </p:sp>
      <p:sp>
        <p:nvSpPr>
          <p:cNvPr id="31" name="Rectangle 6"/>
          <p:cNvSpPr>
            <a:spLocks noChangeArrowheads="1"/>
          </p:cNvSpPr>
          <p:nvPr/>
        </p:nvSpPr>
        <p:spPr bwMode="auto">
          <a:xfrm>
            <a:off x="597196" y="1123950"/>
            <a:ext cx="2345252" cy="246221"/>
          </a:xfrm>
          <a:prstGeom prst="rect">
            <a:avLst/>
          </a:prstGeom>
          <a:solidFill>
            <a:schemeClr val="accent3"/>
          </a:solidFill>
          <a:ln>
            <a:noFill/>
          </a:ln>
          <a:extLst/>
        </p:spPr>
        <p:txBody>
          <a:bodyPr wrap="square" lIns="34290" rIns="34290">
            <a:spAutoFit/>
          </a:bodyPr>
          <a:lstStyle>
            <a:lvl1pPr>
              <a:defRPr sz="1000" b="1">
                <a:solidFill>
                  <a:schemeClr val="tx1"/>
                </a:solidFill>
                <a:latin typeface="Arial" pitchFamily="34" charset="0"/>
              </a:defRPr>
            </a:lvl1pPr>
            <a:lvl2pPr marL="742950" indent="-285750">
              <a:defRPr sz="1000" b="1">
                <a:solidFill>
                  <a:schemeClr val="tx1"/>
                </a:solidFill>
                <a:latin typeface="Arial" pitchFamily="34" charset="0"/>
              </a:defRPr>
            </a:lvl2pPr>
            <a:lvl3pPr marL="1143000" indent="-228600">
              <a:defRPr sz="1000" b="1">
                <a:solidFill>
                  <a:schemeClr val="tx1"/>
                </a:solidFill>
                <a:latin typeface="Arial" pitchFamily="34" charset="0"/>
              </a:defRPr>
            </a:lvl3pPr>
            <a:lvl4pPr marL="1600200" indent="-228600">
              <a:defRPr sz="1000" b="1">
                <a:solidFill>
                  <a:schemeClr val="tx1"/>
                </a:solidFill>
                <a:latin typeface="Arial" pitchFamily="34" charset="0"/>
              </a:defRPr>
            </a:lvl4pPr>
            <a:lvl5pPr marL="2057400" indent="-228600">
              <a:defRPr sz="1000" b="1">
                <a:solidFill>
                  <a:schemeClr val="tx1"/>
                </a:solidFill>
                <a:latin typeface="Arial" pitchFamily="34" charset="0"/>
              </a:defRPr>
            </a:lvl5pPr>
            <a:lvl6pPr marL="2514600" indent="-228600" eaLnBrk="0" fontAlgn="base" hangingPunct="0">
              <a:spcBef>
                <a:spcPct val="0"/>
              </a:spcBef>
              <a:spcAft>
                <a:spcPct val="0"/>
              </a:spcAft>
              <a:defRPr sz="1000" b="1">
                <a:solidFill>
                  <a:schemeClr val="tx1"/>
                </a:solidFill>
                <a:latin typeface="Arial" pitchFamily="34" charset="0"/>
              </a:defRPr>
            </a:lvl6pPr>
            <a:lvl7pPr marL="2971800" indent="-228600" eaLnBrk="0" fontAlgn="base" hangingPunct="0">
              <a:spcBef>
                <a:spcPct val="0"/>
              </a:spcBef>
              <a:spcAft>
                <a:spcPct val="0"/>
              </a:spcAft>
              <a:defRPr sz="1000" b="1">
                <a:solidFill>
                  <a:schemeClr val="tx1"/>
                </a:solidFill>
                <a:latin typeface="Arial" pitchFamily="34" charset="0"/>
              </a:defRPr>
            </a:lvl7pPr>
            <a:lvl8pPr marL="3429000" indent="-228600" eaLnBrk="0" fontAlgn="base" hangingPunct="0">
              <a:spcBef>
                <a:spcPct val="0"/>
              </a:spcBef>
              <a:spcAft>
                <a:spcPct val="0"/>
              </a:spcAft>
              <a:defRPr sz="1000" b="1">
                <a:solidFill>
                  <a:schemeClr val="tx1"/>
                </a:solidFill>
                <a:latin typeface="Arial" pitchFamily="34" charset="0"/>
              </a:defRPr>
            </a:lvl8pPr>
            <a:lvl9pPr marL="3886200" indent="-228600" eaLnBrk="0" fontAlgn="base" hangingPunct="0">
              <a:spcBef>
                <a:spcPct val="0"/>
              </a:spcBef>
              <a:spcAft>
                <a:spcPct val="0"/>
              </a:spcAft>
              <a:defRPr sz="1000" b="1">
                <a:solidFill>
                  <a:schemeClr val="tx1"/>
                </a:solidFill>
                <a:latin typeface="Arial" pitchFamily="34" charset="0"/>
              </a:defRPr>
            </a:lvl9pPr>
          </a:lstStyle>
          <a:p>
            <a:pPr algn="ctr"/>
            <a:r>
              <a:rPr lang="en-US" altLang="en-US" dirty="0">
                <a:solidFill>
                  <a:schemeClr val="bg1"/>
                </a:solidFill>
                <a:latin typeface="+mn-lt"/>
              </a:rPr>
              <a:t>INPUT</a:t>
            </a:r>
          </a:p>
        </p:txBody>
      </p:sp>
      <p:sp>
        <p:nvSpPr>
          <p:cNvPr id="33" name="Rectangle 8"/>
          <p:cNvSpPr>
            <a:spLocks noChangeArrowheads="1"/>
          </p:cNvSpPr>
          <p:nvPr/>
        </p:nvSpPr>
        <p:spPr bwMode="auto">
          <a:xfrm>
            <a:off x="3307535" y="1123950"/>
            <a:ext cx="2487215" cy="246221"/>
          </a:xfrm>
          <a:prstGeom prst="rect">
            <a:avLst/>
          </a:prstGeom>
          <a:solidFill>
            <a:schemeClr val="accent3"/>
          </a:solidFill>
          <a:ln>
            <a:noFill/>
          </a:ln>
          <a:extLst/>
        </p:spPr>
        <p:txBody>
          <a:bodyPr lIns="34290" rIns="34290">
            <a:spAutoFit/>
          </a:bodyPr>
          <a:lstStyle>
            <a:lvl1pPr>
              <a:defRPr sz="1000" b="1">
                <a:solidFill>
                  <a:schemeClr val="tx1"/>
                </a:solidFill>
                <a:latin typeface="Arial" pitchFamily="34" charset="0"/>
              </a:defRPr>
            </a:lvl1pPr>
            <a:lvl2pPr marL="742950" indent="-285750">
              <a:defRPr sz="1000" b="1">
                <a:solidFill>
                  <a:schemeClr val="tx1"/>
                </a:solidFill>
                <a:latin typeface="Arial" pitchFamily="34" charset="0"/>
              </a:defRPr>
            </a:lvl2pPr>
            <a:lvl3pPr marL="1143000" indent="-228600">
              <a:defRPr sz="1000" b="1">
                <a:solidFill>
                  <a:schemeClr val="tx1"/>
                </a:solidFill>
                <a:latin typeface="Arial" pitchFamily="34" charset="0"/>
              </a:defRPr>
            </a:lvl3pPr>
            <a:lvl4pPr marL="1600200" indent="-228600">
              <a:defRPr sz="1000" b="1">
                <a:solidFill>
                  <a:schemeClr val="tx1"/>
                </a:solidFill>
                <a:latin typeface="Arial" pitchFamily="34" charset="0"/>
              </a:defRPr>
            </a:lvl4pPr>
            <a:lvl5pPr marL="2057400" indent="-228600">
              <a:defRPr sz="1000" b="1">
                <a:solidFill>
                  <a:schemeClr val="tx1"/>
                </a:solidFill>
                <a:latin typeface="Arial" pitchFamily="34" charset="0"/>
              </a:defRPr>
            </a:lvl5pPr>
            <a:lvl6pPr marL="2514600" indent="-228600" eaLnBrk="0" fontAlgn="base" hangingPunct="0">
              <a:spcBef>
                <a:spcPct val="0"/>
              </a:spcBef>
              <a:spcAft>
                <a:spcPct val="0"/>
              </a:spcAft>
              <a:defRPr sz="1000" b="1">
                <a:solidFill>
                  <a:schemeClr val="tx1"/>
                </a:solidFill>
                <a:latin typeface="Arial" pitchFamily="34" charset="0"/>
              </a:defRPr>
            </a:lvl6pPr>
            <a:lvl7pPr marL="2971800" indent="-228600" eaLnBrk="0" fontAlgn="base" hangingPunct="0">
              <a:spcBef>
                <a:spcPct val="0"/>
              </a:spcBef>
              <a:spcAft>
                <a:spcPct val="0"/>
              </a:spcAft>
              <a:defRPr sz="1000" b="1">
                <a:solidFill>
                  <a:schemeClr val="tx1"/>
                </a:solidFill>
                <a:latin typeface="Arial" pitchFamily="34" charset="0"/>
              </a:defRPr>
            </a:lvl7pPr>
            <a:lvl8pPr marL="3429000" indent="-228600" eaLnBrk="0" fontAlgn="base" hangingPunct="0">
              <a:spcBef>
                <a:spcPct val="0"/>
              </a:spcBef>
              <a:spcAft>
                <a:spcPct val="0"/>
              </a:spcAft>
              <a:defRPr sz="1000" b="1">
                <a:solidFill>
                  <a:schemeClr val="tx1"/>
                </a:solidFill>
                <a:latin typeface="Arial" pitchFamily="34" charset="0"/>
              </a:defRPr>
            </a:lvl8pPr>
            <a:lvl9pPr marL="3886200" indent="-228600" eaLnBrk="0" fontAlgn="base" hangingPunct="0">
              <a:spcBef>
                <a:spcPct val="0"/>
              </a:spcBef>
              <a:spcAft>
                <a:spcPct val="0"/>
              </a:spcAft>
              <a:defRPr sz="1000" b="1">
                <a:solidFill>
                  <a:schemeClr val="tx1"/>
                </a:solidFill>
                <a:latin typeface="Arial" pitchFamily="34" charset="0"/>
              </a:defRPr>
            </a:lvl9pPr>
          </a:lstStyle>
          <a:p>
            <a:pPr algn="ctr"/>
            <a:r>
              <a:rPr lang="en-US" altLang="en-US" dirty="0">
                <a:solidFill>
                  <a:schemeClr val="bg1"/>
                </a:solidFill>
                <a:latin typeface="+mn-lt"/>
              </a:rPr>
              <a:t>ANALYSIS</a:t>
            </a:r>
          </a:p>
        </p:txBody>
      </p:sp>
      <p:sp>
        <p:nvSpPr>
          <p:cNvPr id="42" name="Rectangle 10"/>
          <p:cNvSpPr>
            <a:spLocks noChangeArrowheads="1"/>
          </p:cNvSpPr>
          <p:nvPr/>
        </p:nvSpPr>
        <p:spPr bwMode="auto">
          <a:xfrm>
            <a:off x="6128964" y="1123950"/>
            <a:ext cx="2329236" cy="246221"/>
          </a:xfrm>
          <a:prstGeom prst="rect">
            <a:avLst/>
          </a:prstGeom>
          <a:solidFill>
            <a:schemeClr val="accent3"/>
          </a:solidFill>
          <a:ln>
            <a:noFill/>
          </a:ln>
          <a:extLst/>
        </p:spPr>
        <p:txBody>
          <a:bodyPr wrap="square" lIns="34290" rIns="34290">
            <a:spAutoFit/>
          </a:bodyPr>
          <a:lstStyle>
            <a:lvl1pPr>
              <a:defRPr sz="1000" b="1">
                <a:solidFill>
                  <a:schemeClr val="tx1"/>
                </a:solidFill>
                <a:latin typeface="Arial" pitchFamily="34" charset="0"/>
              </a:defRPr>
            </a:lvl1pPr>
            <a:lvl2pPr marL="742950" indent="-285750">
              <a:defRPr sz="1000" b="1">
                <a:solidFill>
                  <a:schemeClr val="tx1"/>
                </a:solidFill>
                <a:latin typeface="Arial" pitchFamily="34" charset="0"/>
              </a:defRPr>
            </a:lvl2pPr>
            <a:lvl3pPr marL="1143000" indent="-228600">
              <a:defRPr sz="1000" b="1">
                <a:solidFill>
                  <a:schemeClr val="tx1"/>
                </a:solidFill>
                <a:latin typeface="Arial" pitchFamily="34" charset="0"/>
              </a:defRPr>
            </a:lvl3pPr>
            <a:lvl4pPr marL="1600200" indent="-228600">
              <a:defRPr sz="1000" b="1">
                <a:solidFill>
                  <a:schemeClr val="tx1"/>
                </a:solidFill>
                <a:latin typeface="Arial" pitchFamily="34" charset="0"/>
              </a:defRPr>
            </a:lvl4pPr>
            <a:lvl5pPr marL="2057400" indent="-228600">
              <a:defRPr sz="1000" b="1">
                <a:solidFill>
                  <a:schemeClr val="tx1"/>
                </a:solidFill>
                <a:latin typeface="Arial" pitchFamily="34" charset="0"/>
              </a:defRPr>
            </a:lvl5pPr>
            <a:lvl6pPr marL="2514600" indent="-228600" eaLnBrk="0" fontAlgn="base" hangingPunct="0">
              <a:spcBef>
                <a:spcPct val="0"/>
              </a:spcBef>
              <a:spcAft>
                <a:spcPct val="0"/>
              </a:spcAft>
              <a:defRPr sz="1000" b="1">
                <a:solidFill>
                  <a:schemeClr val="tx1"/>
                </a:solidFill>
                <a:latin typeface="Arial" pitchFamily="34" charset="0"/>
              </a:defRPr>
            </a:lvl6pPr>
            <a:lvl7pPr marL="2971800" indent="-228600" eaLnBrk="0" fontAlgn="base" hangingPunct="0">
              <a:spcBef>
                <a:spcPct val="0"/>
              </a:spcBef>
              <a:spcAft>
                <a:spcPct val="0"/>
              </a:spcAft>
              <a:defRPr sz="1000" b="1">
                <a:solidFill>
                  <a:schemeClr val="tx1"/>
                </a:solidFill>
                <a:latin typeface="Arial" pitchFamily="34" charset="0"/>
              </a:defRPr>
            </a:lvl7pPr>
            <a:lvl8pPr marL="3429000" indent="-228600" eaLnBrk="0" fontAlgn="base" hangingPunct="0">
              <a:spcBef>
                <a:spcPct val="0"/>
              </a:spcBef>
              <a:spcAft>
                <a:spcPct val="0"/>
              </a:spcAft>
              <a:defRPr sz="1000" b="1">
                <a:solidFill>
                  <a:schemeClr val="tx1"/>
                </a:solidFill>
                <a:latin typeface="Arial" pitchFamily="34" charset="0"/>
              </a:defRPr>
            </a:lvl8pPr>
            <a:lvl9pPr marL="3886200" indent="-228600" eaLnBrk="0" fontAlgn="base" hangingPunct="0">
              <a:spcBef>
                <a:spcPct val="0"/>
              </a:spcBef>
              <a:spcAft>
                <a:spcPct val="0"/>
              </a:spcAft>
              <a:defRPr sz="1000" b="1">
                <a:solidFill>
                  <a:schemeClr val="tx1"/>
                </a:solidFill>
                <a:latin typeface="Arial" pitchFamily="34" charset="0"/>
              </a:defRPr>
            </a:lvl9pPr>
          </a:lstStyle>
          <a:p>
            <a:pPr algn="ctr"/>
            <a:r>
              <a:rPr lang="en-US" altLang="en-US" dirty="0">
                <a:solidFill>
                  <a:schemeClr val="bg1"/>
                </a:solidFill>
                <a:latin typeface="+mn-lt"/>
              </a:rPr>
              <a:t>OUTPUT</a:t>
            </a:r>
          </a:p>
        </p:txBody>
      </p:sp>
      <p:sp>
        <p:nvSpPr>
          <p:cNvPr id="44" name="AutoShape 11"/>
          <p:cNvSpPr>
            <a:spLocks noChangeArrowheads="1"/>
          </p:cNvSpPr>
          <p:nvPr/>
        </p:nvSpPr>
        <p:spPr bwMode="auto">
          <a:xfrm>
            <a:off x="3352667" y="1392447"/>
            <a:ext cx="2387203" cy="2933700"/>
          </a:xfrm>
          <a:prstGeom prst="roundRect">
            <a:avLst>
              <a:gd name="adj" fmla="val 3634"/>
            </a:avLst>
          </a:prstGeom>
          <a:solidFill>
            <a:schemeClr val="bg1"/>
          </a:solidFill>
          <a:ln w="9525">
            <a:solidFill>
              <a:schemeClr val="bg1"/>
            </a:solidFill>
            <a:round/>
            <a:headEnd/>
            <a:tailEnd/>
          </a:ln>
        </p:spPr>
        <p:txBody>
          <a:bodyPr wrap="none" lIns="20574" tIns="20574" rIns="34290"/>
          <a:lstStyle>
            <a:lvl1pPr marL="225425" indent="-225425">
              <a:defRPr sz="1000" b="1">
                <a:solidFill>
                  <a:schemeClr val="tx1"/>
                </a:solidFill>
                <a:latin typeface="Arial" pitchFamily="34" charset="0"/>
              </a:defRPr>
            </a:lvl1pPr>
            <a:lvl2pPr marL="742950" indent="-285750">
              <a:defRPr sz="1000" b="1">
                <a:solidFill>
                  <a:schemeClr val="tx1"/>
                </a:solidFill>
                <a:latin typeface="Arial" pitchFamily="34" charset="0"/>
              </a:defRPr>
            </a:lvl2pPr>
            <a:lvl3pPr marL="1143000" indent="-228600">
              <a:defRPr sz="1000" b="1">
                <a:solidFill>
                  <a:schemeClr val="tx1"/>
                </a:solidFill>
                <a:latin typeface="Arial" pitchFamily="34" charset="0"/>
              </a:defRPr>
            </a:lvl3pPr>
            <a:lvl4pPr marL="1600200" indent="-228600">
              <a:defRPr sz="1000" b="1">
                <a:solidFill>
                  <a:schemeClr val="tx1"/>
                </a:solidFill>
                <a:latin typeface="Arial" pitchFamily="34" charset="0"/>
              </a:defRPr>
            </a:lvl4pPr>
            <a:lvl5pPr marL="2057400" indent="-228600">
              <a:defRPr sz="1000" b="1">
                <a:solidFill>
                  <a:schemeClr val="tx1"/>
                </a:solidFill>
                <a:latin typeface="Arial" pitchFamily="34" charset="0"/>
              </a:defRPr>
            </a:lvl5pPr>
            <a:lvl6pPr marL="2514600" indent="-228600" eaLnBrk="0" fontAlgn="base" hangingPunct="0">
              <a:spcBef>
                <a:spcPct val="0"/>
              </a:spcBef>
              <a:spcAft>
                <a:spcPct val="0"/>
              </a:spcAft>
              <a:defRPr sz="1000" b="1">
                <a:solidFill>
                  <a:schemeClr val="tx1"/>
                </a:solidFill>
                <a:latin typeface="Arial" pitchFamily="34" charset="0"/>
              </a:defRPr>
            </a:lvl6pPr>
            <a:lvl7pPr marL="2971800" indent="-228600" eaLnBrk="0" fontAlgn="base" hangingPunct="0">
              <a:spcBef>
                <a:spcPct val="0"/>
              </a:spcBef>
              <a:spcAft>
                <a:spcPct val="0"/>
              </a:spcAft>
              <a:defRPr sz="1000" b="1">
                <a:solidFill>
                  <a:schemeClr val="tx1"/>
                </a:solidFill>
                <a:latin typeface="Arial" pitchFamily="34" charset="0"/>
              </a:defRPr>
            </a:lvl7pPr>
            <a:lvl8pPr marL="3429000" indent="-228600" eaLnBrk="0" fontAlgn="base" hangingPunct="0">
              <a:spcBef>
                <a:spcPct val="0"/>
              </a:spcBef>
              <a:spcAft>
                <a:spcPct val="0"/>
              </a:spcAft>
              <a:defRPr sz="1000" b="1">
                <a:solidFill>
                  <a:schemeClr val="tx1"/>
                </a:solidFill>
                <a:latin typeface="Arial" pitchFamily="34" charset="0"/>
              </a:defRPr>
            </a:lvl8pPr>
            <a:lvl9pPr marL="3886200" indent="-228600" eaLnBrk="0" fontAlgn="base" hangingPunct="0">
              <a:spcBef>
                <a:spcPct val="0"/>
              </a:spcBef>
              <a:spcAft>
                <a:spcPct val="0"/>
              </a:spcAft>
              <a:defRPr sz="1000" b="1">
                <a:solidFill>
                  <a:schemeClr val="tx1"/>
                </a:solidFill>
                <a:latin typeface="Arial" pitchFamily="34" charset="0"/>
              </a:defRPr>
            </a:lvl9pPr>
          </a:lstStyle>
          <a:p>
            <a:pPr algn="ctr"/>
            <a:r>
              <a:rPr lang="en-US" altLang="en-US" sz="800" dirty="0" smtClean="0">
                <a:latin typeface="+mn-lt"/>
              </a:rPr>
              <a:t>GROWTH ASSESSMENT </a:t>
            </a:r>
            <a:r>
              <a:rPr lang="en-US" altLang="en-US" sz="800" dirty="0">
                <a:latin typeface="+mn-lt"/>
              </a:rPr>
              <a:t>FRAMEWORK</a:t>
            </a:r>
          </a:p>
          <a:p>
            <a:pPr algn="ctr"/>
            <a:endParaRPr lang="en-US" altLang="en-US" sz="800" dirty="0">
              <a:latin typeface="+mn-lt"/>
            </a:endParaRPr>
          </a:p>
          <a:p>
            <a:pPr algn="ctr"/>
            <a:endParaRPr lang="en-US" altLang="en-US" sz="800" dirty="0">
              <a:latin typeface="+mn-lt"/>
            </a:endParaRPr>
          </a:p>
          <a:p>
            <a:pPr algn="ctr"/>
            <a:endParaRPr lang="en-US" altLang="en-US" sz="800" dirty="0">
              <a:latin typeface="+mn-lt"/>
            </a:endParaRPr>
          </a:p>
          <a:p>
            <a:pPr algn="ctr"/>
            <a:endParaRPr lang="en-US" altLang="en-US" sz="800" dirty="0">
              <a:latin typeface="+mn-lt"/>
            </a:endParaRPr>
          </a:p>
          <a:p>
            <a:pPr algn="ctr"/>
            <a:endParaRPr lang="en-US" altLang="en-US" sz="800" dirty="0">
              <a:latin typeface="+mn-lt"/>
            </a:endParaRPr>
          </a:p>
          <a:p>
            <a:pPr algn="ctr"/>
            <a:endParaRPr lang="en-US" altLang="en-US" sz="800" dirty="0">
              <a:latin typeface="+mn-lt"/>
            </a:endParaRPr>
          </a:p>
          <a:p>
            <a:pPr algn="ctr"/>
            <a:endParaRPr lang="en-US" altLang="en-US" sz="800" dirty="0">
              <a:latin typeface="+mn-lt"/>
            </a:endParaRPr>
          </a:p>
          <a:p>
            <a:pPr algn="ctr"/>
            <a:endParaRPr lang="en-US" altLang="en-US" sz="800" dirty="0">
              <a:latin typeface="+mn-lt"/>
            </a:endParaRPr>
          </a:p>
          <a:p>
            <a:pPr algn="ctr"/>
            <a:endParaRPr lang="en-US" altLang="en-US" sz="800" dirty="0">
              <a:latin typeface="+mn-lt"/>
            </a:endParaRPr>
          </a:p>
        </p:txBody>
      </p:sp>
      <p:sp>
        <p:nvSpPr>
          <p:cNvPr id="45" name="AutoShape 12"/>
          <p:cNvSpPr>
            <a:spLocks noChangeArrowheads="1"/>
          </p:cNvSpPr>
          <p:nvPr/>
        </p:nvSpPr>
        <p:spPr bwMode="auto">
          <a:xfrm>
            <a:off x="835450" y="2644296"/>
            <a:ext cx="2047466" cy="1358935"/>
          </a:xfrm>
          <a:prstGeom prst="roundRect">
            <a:avLst>
              <a:gd name="adj" fmla="val 3634"/>
            </a:avLst>
          </a:prstGeom>
          <a:solidFill>
            <a:schemeClr val="bg1"/>
          </a:solidFill>
          <a:ln w="9525">
            <a:solidFill>
              <a:schemeClr val="bg1"/>
            </a:solidFill>
            <a:round/>
            <a:headEnd/>
            <a:tailEnd/>
          </a:ln>
        </p:spPr>
        <p:txBody>
          <a:bodyPr lIns="20574" tIns="20574" rIns="34290"/>
          <a:lstStyle>
            <a:lvl1pPr marL="115888" indent="-115888">
              <a:defRPr sz="1000" b="1">
                <a:solidFill>
                  <a:schemeClr val="tx1"/>
                </a:solidFill>
                <a:latin typeface="Arial" pitchFamily="34" charset="0"/>
              </a:defRPr>
            </a:lvl1pPr>
            <a:lvl2pPr marL="742950" indent="-285750">
              <a:defRPr sz="1000" b="1">
                <a:solidFill>
                  <a:schemeClr val="tx1"/>
                </a:solidFill>
                <a:latin typeface="Arial" pitchFamily="34" charset="0"/>
              </a:defRPr>
            </a:lvl2pPr>
            <a:lvl3pPr marL="1143000" indent="-228600">
              <a:defRPr sz="1000" b="1">
                <a:solidFill>
                  <a:schemeClr val="tx1"/>
                </a:solidFill>
                <a:latin typeface="Arial" pitchFamily="34" charset="0"/>
              </a:defRPr>
            </a:lvl3pPr>
            <a:lvl4pPr marL="1600200" indent="-228600">
              <a:defRPr sz="1000" b="1">
                <a:solidFill>
                  <a:schemeClr val="tx1"/>
                </a:solidFill>
                <a:latin typeface="Arial" pitchFamily="34" charset="0"/>
              </a:defRPr>
            </a:lvl4pPr>
            <a:lvl5pPr marL="2057400" indent="-228600">
              <a:defRPr sz="1000" b="1">
                <a:solidFill>
                  <a:schemeClr val="tx1"/>
                </a:solidFill>
                <a:latin typeface="Arial" pitchFamily="34" charset="0"/>
              </a:defRPr>
            </a:lvl5pPr>
            <a:lvl6pPr marL="2514600" indent="-228600" eaLnBrk="0" fontAlgn="base" hangingPunct="0">
              <a:spcBef>
                <a:spcPct val="0"/>
              </a:spcBef>
              <a:spcAft>
                <a:spcPct val="0"/>
              </a:spcAft>
              <a:defRPr sz="1000" b="1">
                <a:solidFill>
                  <a:schemeClr val="tx1"/>
                </a:solidFill>
                <a:latin typeface="Arial" pitchFamily="34" charset="0"/>
              </a:defRPr>
            </a:lvl6pPr>
            <a:lvl7pPr marL="2971800" indent="-228600" eaLnBrk="0" fontAlgn="base" hangingPunct="0">
              <a:spcBef>
                <a:spcPct val="0"/>
              </a:spcBef>
              <a:spcAft>
                <a:spcPct val="0"/>
              </a:spcAft>
              <a:defRPr sz="1000" b="1">
                <a:solidFill>
                  <a:schemeClr val="tx1"/>
                </a:solidFill>
                <a:latin typeface="Arial" pitchFamily="34" charset="0"/>
              </a:defRPr>
            </a:lvl7pPr>
            <a:lvl8pPr marL="3429000" indent="-228600" eaLnBrk="0" fontAlgn="base" hangingPunct="0">
              <a:spcBef>
                <a:spcPct val="0"/>
              </a:spcBef>
              <a:spcAft>
                <a:spcPct val="0"/>
              </a:spcAft>
              <a:defRPr sz="1000" b="1">
                <a:solidFill>
                  <a:schemeClr val="tx1"/>
                </a:solidFill>
                <a:latin typeface="Arial" pitchFamily="34" charset="0"/>
              </a:defRPr>
            </a:lvl8pPr>
            <a:lvl9pPr marL="3886200" indent="-228600" eaLnBrk="0" fontAlgn="base" hangingPunct="0">
              <a:spcBef>
                <a:spcPct val="0"/>
              </a:spcBef>
              <a:spcAft>
                <a:spcPct val="0"/>
              </a:spcAft>
              <a:defRPr sz="1000" b="1">
                <a:solidFill>
                  <a:schemeClr val="tx1"/>
                </a:solidFill>
                <a:latin typeface="Arial" pitchFamily="34" charset="0"/>
              </a:defRPr>
            </a:lvl9pPr>
          </a:lstStyle>
          <a:p>
            <a:endParaRPr lang="en-US" altLang="en-US" sz="800" b="0" dirty="0">
              <a:latin typeface="+mn-lt"/>
            </a:endParaRPr>
          </a:p>
        </p:txBody>
      </p:sp>
      <p:sp>
        <p:nvSpPr>
          <p:cNvPr id="46" name="AutoShape 13"/>
          <p:cNvSpPr>
            <a:spLocks noChangeArrowheads="1"/>
          </p:cNvSpPr>
          <p:nvPr/>
        </p:nvSpPr>
        <p:spPr bwMode="auto">
          <a:xfrm>
            <a:off x="650359" y="1372790"/>
            <a:ext cx="2243191" cy="2953358"/>
          </a:xfrm>
          <a:prstGeom prst="roundRect">
            <a:avLst>
              <a:gd name="adj" fmla="val 1542"/>
            </a:avLst>
          </a:prstGeom>
          <a:solidFill>
            <a:schemeClr val="bg1"/>
          </a:solidFill>
          <a:ln w="9525">
            <a:solidFill>
              <a:schemeClr val="bg1"/>
            </a:solidFill>
            <a:round/>
            <a:headEnd/>
            <a:tailEnd/>
          </a:ln>
        </p:spPr>
        <p:txBody>
          <a:bodyPr lIns="20574" tIns="20574" rIns="34290"/>
          <a:lstStyle>
            <a:lvl1pPr marL="117475" indent="-117475">
              <a:defRPr sz="1000" b="1">
                <a:solidFill>
                  <a:schemeClr val="tx1"/>
                </a:solidFill>
                <a:latin typeface="Arial" pitchFamily="34" charset="0"/>
              </a:defRPr>
            </a:lvl1pPr>
            <a:lvl2pPr marL="742950" indent="-285750">
              <a:defRPr sz="1000" b="1">
                <a:solidFill>
                  <a:schemeClr val="tx1"/>
                </a:solidFill>
                <a:latin typeface="Arial" pitchFamily="34" charset="0"/>
              </a:defRPr>
            </a:lvl2pPr>
            <a:lvl3pPr marL="1143000" indent="-228600">
              <a:defRPr sz="1000" b="1">
                <a:solidFill>
                  <a:schemeClr val="tx1"/>
                </a:solidFill>
                <a:latin typeface="Arial" pitchFamily="34" charset="0"/>
              </a:defRPr>
            </a:lvl3pPr>
            <a:lvl4pPr marL="1600200" indent="-228600">
              <a:defRPr sz="1000" b="1">
                <a:solidFill>
                  <a:schemeClr val="tx1"/>
                </a:solidFill>
                <a:latin typeface="Arial" pitchFamily="34" charset="0"/>
              </a:defRPr>
            </a:lvl4pPr>
            <a:lvl5pPr marL="2057400" indent="-228600">
              <a:defRPr sz="1000" b="1">
                <a:solidFill>
                  <a:schemeClr val="tx1"/>
                </a:solidFill>
                <a:latin typeface="Arial" pitchFamily="34" charset="0"/>
              </a:defRPr>
            </a:lvl5pPr>
            <a:lvl6pPr marL="2514600" indent="-228600" eaLnBrk="0" fontAlgn="base" hangingPunct="0">
              <a:spcBef>
                <a:spcPct val="0"/>
              </a:spcBef>
              <a:spcAft>
                <a:spcPct val="0"/>
              </a:spcAft>
              <a:defRPr sz="1000" b="1">
                <a:solidFill>
                  <a:schemeClr val="tx1"/>
                </a:solidFill>
                <a:latin typeface="Arial" pitchFamily="34" charset="0"/>
              </a:defRPr>
            </a:lvl6pPr>
            <a:lvl7pPr marL="2971800" indent="-228600" eaLnBrk="0" fontAlgn="base" hangingPunct="0">
              <a:spcBef>
                <a:spcPct val="0"/>
              </a:spcBef>
              <a:spcAft>
                <a:spcPct val="0"/>
              </a:spcAft>
              <a:defRPr sz="1000" b="1">
                <a:solidFill>
                  <a:schemeClr val="tx1"/>
                </a:solidFill>
                <a:latin typeface="Arial" pitchFamily="34" charset="0"/>
              </a:defRPr>
            </a:lvl7pPr>
            <a:lvl8pPr marL="3429000" indent="-228600" eaLnBrk="0" fontAlgn="base" hangingPunct="0">
              <a:spcBef>
                <a:spcPct val="0"/>
              </a:spcBef>
              <a:spcAft>
                <a:spcPct val="0"/>
              </a:spcAft>
              <a:defRPr sz="1000" b="1">
                <a:solidFill>
                  <a:schemeClr val="tx1"/>
                </a:solidFill>
                <a:latin typeface="Arial" pitchFamily="34" charset="0"/>
              </a:defRPr>
            </a:lvl8pPr>
            <a:lvl9pPr marL="3886200" indent="-228600" eaLnBrk="0" fontAlgn="base" hangingPunct="0">
              <a:spcBef>
                <a:spcPct val="0"/>
              </a:spcBef>
              <a:spcAft>
                <a:spcPct val="0"/>
              </a:spcAft>
              <a:defRPr sz="1000" b="1">
                <a:solidFill>
                  <a:schemeClr val="tx1"/>
                </a:solidFill>
                <a:latin typeface="Arial" pitchFamily="34" charset="0"/>
              </a:defRPr>
            </a:lvl9pPr>
          </a:lstStyle>
          <a:p>
            <a:r>
              <a:rPr lang="en-US" altLang="en-US" sz="800" dirty="0">
                <a:latin typeface="+mn-lt"/>
              </a:rPr>
              <a:t>PRIMARY AND SECONDARY RESEARCH</a:t>
            </a:r>
          </a:p>
          <a:p>
            <a:endParaRPr lang="en-US" altLang="en-US" sz="700" dirty="0">
              <a:latin typeface="+mn-lt"/>
            </a:endParaRPr>
          </a:p>
        </p:txBody>
      </p:sp>
      <p:sp>
        <p:nvSpPr>
          <p:cNvPr id="47" name="AutoShape 14"/>
          <p:cNvSpPr>
            <a:spLocks noChangeArrowheads="1"/>
          </p:cNvSpPr>
          <p:nvPr/>
        </p:nvSpPr>
        <p:spPr bwMode="auto">
          <a:xfrm>
            <a:off x="6169446" y="3462656"/>
            <a:ext cx="2222008" cy="838451"/>
          </a:xfrm>
          <a:prstGeom prst="roundRect">
            <a:avLst>
              <a:gd name="adj" fmla="val 3634"/>
            </a:avLst>
          </a:prstGeom>
          <a:solidFill>
            <a:schemeClr val="bg1"/>
          </a:solidFill>
          <a:ln w="9525">
            <a:solidFill>
              <a:schemeClr val="bg1"/>
            </a:solidFill>
            <a:round/>
            <a:headEnd/>
            <a:tailEnd/>
          </a:ln>
        </p:spPr>
        <p:txBody>
          <a:bodyPr lIns="20574" tIns="20574" rIns="34290"/>
          <a:lstStyle>
            <a:lvl1pPr marL="115888" indent="-115888">
              <a:defRPr sz="1000" b="1">
                <a:solidFill>
                  <a:schemeClr val="tx1"/>
                </a:solidFill>
                <a:latin typeface="Arial" pitchFamily="34" charset="0"/>
              </a:defRPr>
            </a:lvl1pPr>
            <a:lvl2pPr marL="742950" indent="-285750">
              <a:defRPr sz="1000" b="1">
                <a:solidFill>
                  <a:schemeClr val="tx1"/>
                </a:solidFill>
                <a:latin typeface="Arial" pitchFamily="34" charset="0"/>
              </a:defRPr>
            </a:lvl2pPr>
            <a:lvl3pPr marL="1143000" indent="-228600">
              <a:defRPr sz="1000" b="1">
                <a:solidFill>
                  <a:schemeClr val="tx1"/>
                </a:solidFill>
                <a:latin typeface="Arial" pitchFamily="34" charset="0"/>
              </a:defRPr>
            </a:lvl3pPr>
            <a:lvl4pPr marL="1600200" indent="-228600">
              <a:defRPr sz="1000" b="1">
                <a:solidFill>
                  <a:schemeClr val="tx1"/>
                </a:solidFill>
                <a:latin typeface="Arial" pitchFamily="34" charset="0"/>
              </a:defRPr>
            </a:lvl4pPr>
            <a:lvl5pPr marL="2057400" indent="-228600">
              <a:defRPr sz="1000" b="1">
                <a:solidFill>
                  <a:schemeClr val="tx1"/>
                </a:solidFill>
                <a:latin typeface="Arial" pitchFamily="34" charset="0"/>
              </a:defRPr>
            </a:lvl5pPr>
            <a:lvl6pPr marL="2514600" indent="-228600" eaLnBrk="0" fontAlgn="base" hangingPunct="0">
              <a:spcBef>
                <a:spcPct val="0"/>
              </a:spcBef>
              <a:spcAft>
                <a:spcPct val="0"/>
              </a:spcAft>
              <a:defRPr sz="1000" b="1">
                <a:solidFill>
                  <a:schemeClr val="tx1"/>
                </a:solidFill>
                <a:latin typeface="Arial" pitchFamily="34" charset="0"/>
              </a:defRPr>
            </a:lvl6pPr>
            <a:lvl7pPr marL="2971800" indent="-228600" eaLnBrk="0" fontAlgn="base" hangingPunct="0">
              <a:spcBef>
                <a:spcPct val="0"/>
              </a:spcBef>
              <a:spcAft>
                <a:spcPct val="0"/>
              </a:spcAft>
              <a:defRPr sz="1000" b="1">
                <a:solidFill>
                  <a:schemeClr val="tx1"/>
                </a:solidFill>
                <a:latin typeface="Arial" pitchFamily="34" charset="0"/>
              </a:defRPr>
            </a:lvl7pPr>
            <a:lvl8pPr marL="3429000" indent="-228600" eaLnBrk="0" fontAlgn="base" hangingPunct="0">
              <a:spcBef>
                <a:spcPct val="0"/>
              </a:spcBef>
              <a:spcAft>
                <a:spcPct val="0"/>
              </a:spcAft>
              <a:defRPr sz="1000" b="1">
                <a:solidFill>
                  <a:schemeClr val="tx1"/>
                </a:solidFill>
                <a:latin typeface="Arial" pitchFamily="34" charset="0"/>
              </a:defRPr>
            </a:lvl8pPr>
            <a:lvl9pPr marL="3886200" indent="-228600" eaLnBrk="0" fontAlgn="base" hangingPunct="0">
              <a:spcBef>
                <a:spcPct val="0"/>
              </a:spcBef>
              <a:spcAft>
                <a:spcPct val="0"/>
              </a:spcAft>
              <a:defRPr sz="1000" b="1">
                <a:solidFill>
                  <a:schemeClr val="tx1"/>
                </a:solidFill>
                <a:latin typeface="Arial" pitchFamily="34" charset="0"/>
              </a:defRPr>
            </a:lvl9pPr>
          </a:lstStyle>
          <a:p>
            <a:pPr algn="ctr"/>
            <a:r>
              <a:rPr lang="en-US" altLang="en-US" sz="800" dirty="0">
                <a:latin typeface="+mn-lt"/>
              </a:rPr>
              <a:t>PRIORITIZED RECOMMENDATIONS</a:t>
            </a:r>
          </a:p>
          <a:p>
            <a:pPr algn="ctr"/>
            <a:endParaRPr lang="en-US" altLang="en-US" sz="800" b="0" dirty="0">
              <a:latin typeface="+mn-lt"/>
            </a:endParaRPr>
          </a:p>
        </p:txBody>
      </p:sp>
      <p:sp>
        <p:nvSpPr>
          <p:cNvPr id="48" name="AutoShape 15"/>
          <p:cNvSpPr>
            <a:spLocks noChangeArrowheads="1"/>
          </p:cNvSpPr>
          <p:nvPr/>
        </p:nvSpPr>
        <p:spPr bwMode="auto">
          <a:xfrm>
            <a:off x="6170636" y="1373982"/>
            <a:ext cx="2222008" cy="908501"/>
          </a:xfrm>
          <a:prstGeom prst="roundRect">
            <a:avLst>
              <a:gd name="adj" fmla="val 3634"/>
            </a:avLst>
          </a:prstGeom>
          <a:solidFill>
            <a:schemeClr val="bg1"/>
          </a:solidFill>
          <a:ln w="9525">
            <a:solidFill>
              <a:schemeClr val="bg1"/>
            </a:solidFill>
            <a:round/>
            <a:headEnd/>
            <a:tailEnd/>
          </a:ln>
        </p:spPr>
        <p:txBody>
          <a:bodyPr wrap="none" lIns="20574" tIns="20574" rIns="34290"/>
          <a:lstStyle>
            <a:lvl1pPr marL="114300" indent="-114300">
              <a:defRPr sz="1000" b="1">
                <a:solidFill>
                  <a:schemeClr val="tx1"/>
                </a:solidFill>
                <a:latin typeface="Arial" pitchFamily="34" charset="0"/>
              </a:defRPr>
            </a:lvl1pPr>
            <a:lvl2pPr marL="742950" indent="-285750">
              <a:defRPr sz="1000" b="1">
                <a:solidFill>
                  <a:schemeClr val="tx1"/>
                </a:solidFill>
                <a:latin typeface="Arial" pitchFamily="34" charset="0"/>
              </a:defRPr>
            </a:lvl2pPr>
            <a:lvl3pPr marL="1143000" indent="-228600">
              <a:defRPr sz="1000" b="1">
                <a:solidFill>
                  <a:schemeClr val="tx1"/>
                </a:solidFill>
                <a:latin typeface="Arial" pitchFamily="34" charset="0"/>
              </a:defRPr>
            </a:lvl3pPr>
            <a:lvl4pPr marL="1600200" indent="-228600">
              <a:defRPr sz="1000" b="1">
                <a:solidFill>
                  <a:schemeClr val="tx1"/>
                </a:solidFill>
                <a:latin typeface="Arial" pitchFamily="34" charset="0"/>
              </a:defRPr>
            </a:lvl4pPr>
            <a:lvl5pPr marL="2057400" indent="-228600">
              <a:defRPr sz="1000" b="1">
                <a:solidFill>
                  <a:schemeClr val="tx1"/>
                </a:solidFill>
                <a:latin typeface="Arial" pitchFamily="34" charset="0"/>
              </a:defRPr>
            </a:lvl5pPr>
            <a:lvl6pPr marL="2514600" indent="-228600" eaLnBrk="0" fontAlgn="base" hangingPunct="0">
              <a:spcBef>
                <a:spcPct val="0"/>
              </a:spcBef>
              <a:spcAft>
                <a:spcPct val="0"/>
              </a:spcAft>
              <a:defRPr sz="1000" b="1">
                <a:solidFill>
                  <a:schemeClr val="tx1"/>
                </a:solidFill>
                <a:latin typeface="Arial" pitchFamily="34" charset="0"/>
              </a:defRPr>
            </a:lvl6pPr>
            <a:lvl7pPr marL="2971800" indent="-228600" eaLnBrk="0" fontAlgn="base" hangingPunct="0">
              <a:spcBef>
                <a:spcPct val="0"/>
              </a:spcBef>
              <a:spcAft>
                <a:spcPct val="0"/>
              </a:spcAft>
              <a:defRPr sz="1000" b="1">
                <a:solidFill>
                  <a:schemeClr val="tx1"/>
                </a:solidFill>
                <a:latin typeface="Arial" pitchFamily="34" charset="0"/>
              </a:defRPr>
            </a:lvl7pPr>
            <a:lvl8pPr marL="3429000" indent="-228600" eaLnBrk="0" fontAlgn="base" hangingPunct="0">
              <a:spcBef>
                <a:spcPct val="0"/>
              </a:spcBef>
              <a:spcAft>
                <a:spcPct val="0"/>
              </a:spcAft>
              <a:defRPr sz="1000" b="1">
                <a:solidFill>
                  <a:schemeClr val="tx1"/>
                </a:solidFill>
                <a:latin typeface="Arial" pitchFamily="34" charset="0"/>
              </a:defRPr>
            </a:lvl8pPr>
            <a:lvl9pPr marL="3886200" indent="-228600" eaLnBrk="0" fontAlgn="base" hangingPunct="0">
              <a:spcBef>
                <a:spcPct val="0"/>
              </a:spcBef>
              <a:spcAft>
                <a:spcPct val="0"/>
              </a:spcAft>
              <a:defRPr sz="1000" b="1">
                <a:solidFill>
                  <a:schemeClr val="tx1"/>
                </a:solidFill>
                <a:latin typeface="Arial" pitchFamily="34" charset="0"/>
              </a:defRPr>
            </a:lvl9pPr>
          </a:lstStyle>
          <a:p>
            <a:pPr algn="ctr"/>
            <a:r>
              <a:rPr lang="en-US" altLang="en-US" sz="800" dirty="0">
                <a:latin typeface="+mn-lt"/>
              </a:rPr>
              <a:t>FINDINGS AND INSIGHTS</a:t>
            </a:r>
            <a:endParaRPr lang="en-US" altLang="en-US" sz="800" b="0" dirty="0">
              <a:latin typeface="+mn-lt"/>
            </a:endParaRPr>
          </a:p>
        </p:txBody>
      </p:sp>
      <p:sp>
        <p:nvSpPr>
          <p:cNvPr id="49" name="AutoShape 16"/>
          <p:cNvSpPr>
            <a:spLocks noChangeArrowheads="1"/>
          </p:cNvSpPr>
          <p:nvPr/>
        </p:nvSpPr>
        <p:spPr bwMode="auto">
          <a:xfrm>
            <a:off x="6169446" y="2349547"/>
            <a:ext cx="2222008" cy="1089226"/>
          </a:xfrm>
          <a:prstGeom prst="roundRect">
            <a:avLst>
              <a:gd name="adj" fmla="val 3634"/>
            </a:avLst>
          </a:prstGeom>
          <a:solidFill>
            <a:schemeClr val="bg1"/>
          </a:solidFill>
          <a:ln w="9525">
            <a:solidFill>
              <a:schemeClr val="bg1"/>
            </a:solidFill>
            <a:round/>
            <a:headEnd/>
            <a:tailEnd/>
          </a:ln>
        </p:spPr>
        <p:txBody>
          <a:bodyPr wrap="none" lIns="20574" tIns="20574" rIns="34290"/>
          <a:lstStyle>
            <a:lvl1pPr>
              <a:defRPr sz="1000" b="1">
                <a:solidFill>
                  <a:schemeClr val="tx1"/>
                </a:solidFill>
                <a:latin typeface="Arial" pitchFamily="34" charset="0"/>
              </a:defRPr>
            </a:lvl1pPr>
            <a:lvl2pPr marL="742950" indent="-285750">
              <a:defRPr sz="1000" b="1">
                <a:solidFill>
                  <a:schemeClr val="tx1"/>
                </a:solidFill>
                <a:latin typeface="Arial" pitchFamily="34" charset="0"/>
              </a:defRPr>
            </a:lvl2pPr>
            <a:lvl3pPr marL="1143000" indent="-228600">
              <a:defRPr sz="1000" b="1">
                <a:solidFill>
                  <a:schemeClr val="tx1"/>
                </a:solidFill>
                <a:latin typeface="Arial" pitchFamily="34" charset="0"/>
              </a:defRPr>
            </a:lvl3pPr>
            <a:lvl4pPr marL="1600200" indent="-228600">
              <a:defRPr sz="1000" b="1">
                <a:solidFill>
                  <a:schemeClr val="tx1"/>
                </a:solidFill>
                <a:latin typeface="Arial" pitchFamily="34" charset="0"/>
              </a:defRPr>
            </a:lvl4pPr>
            <a:lvl5pPr marL="2057400" indent="-228600">
              <a:defRPr sz="1000" b="1">
                <a:solidFill>
                  <a:schemeClr val="tx1"/>
                </a:solidFill>
                <a:latin typeface="Arial" pitchFamily="34" charset="0"/>
              </a:defRPr>
            </a:lvl5pPr>
            <a:lvl6pPr marL="2514600" indent="-228600" eaLnBrk="0" fontAlgn="base" hangingPunct="0">
              <a:spcBef>
                <a:spcPct val="0"/>
              </a:spcBef>
              <a:spcAft>
                <a:spcPct val="0"/>
              </a:spcAft>
              <a:defRPr sz="1000" b="1">
                <a:solidFill>
                  <a:schemeClr val="tx1"/>
                </a:solidFill>
                <a:latin typeface="Arial" pitchFamily="34" charset="0"/>
              </a:defRPr>
            </a:lvl6pPr>
            <a:lvl7pPr marL="2971800" indent="-228600" eaLnBrk="0" fontAlgn="base" hangingPunct="0">
              <a:spcBef>
                <a:spcPct val="0"/>
              </a:spcBef>
              <a:spcAft>
                <a:spcPct val="0"/>
              </a:spcAft>
              <a:defRPr sz="1000" b="1">
                <a:solidFill>
                  <a:schemeClr val="tx1"/>
                </a:solidFill>
                <a:latin typeface="Arial" pitchFamily="34" charset="0"/>
              </a:defRPr>
            </a:lvl7pPr>
            <a:lvl8pPr marL="3429000" indent="-228600" eaLnBrk="0" fontAlgn="base" hangingPunct="0">
              <a:spcBef>
                <a:spcPct val="0"/>
              </a:spcBef>
              <a:spcAft>
                <a:spcPct val="0"/>
              </a:spcAft>
              <a:defRPr sz="1000" b="1">
                <a:solidFill>
                  <a:schemeClr val="tx1"/>
                </a:solidFill>
                <a:latin typeface="Arial" pitchFamily="34" charset="0"/>
              </a:defRPr>
            </a:lvl8pPr>
            <a:lvl9pPr marL="3886200" indent="-228600" eaLnBrk="0" fontAlgn="base" hangingPunct="0">
              <a:spcBef>
                <a:spcPct val="0"/>
              </a:spcBef>
              <a:spcAft>
                <a:spcPct val="0"/>
              </a:spcAft>
              <a:defRPr sz="1000" b="1">
                <a:solidFill>
                  <a:schemeClr val="tx1"/>
                </a:solidFill>
                <a:latin typeface="Arial" pitchFamily="34" charset="0"/>
              </a:defRPr>
            </a:lvl9pPr>
          </a:lstStyle>
          <a:p>
            <a:pPr algn="ctr"/>
            <a:r>
              <a:rPr lang="en-US" altLang="en-US" sz="800" dirty="0" smtClean="0"/>
              <a:t>RECOMMENDATIONS</a:t>
            </a:r>
            <a:endParaRPr lang="en-US" altLang="en-US" sz="800" b="0" dirty="0"/>
          </a:p>
        </p:txBody>
      </p:sp>
      <p:sp>
        <p:nvSpPr>
          <p:cNvPr id="50" name="TextBox 49"/>
          <p:cNvSpPr txBox="1"/>
          <p:nvPr/>
        </p:nvSpPr>
        <p:spPr bwMode="auto">
          <a:xfrm>
            <a:off x="3312390" y="3067711"/>
            <a:ext cx="2467686"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lgn="ctr"/>
            <a:r>
              <a:rPr lang="en-US" sz="800" b="1" dirty="0" smtClean="0">
                <a:latin typeface="+mj-lt"/>
                <a:cs typeface="DINOT-Light" charset="0"/>
              </a:rPr>
              <a:t>GROWTH DRIVER SNAPSHOT AND SUMMARY</a:t>
            </a:r>
            <a:endParaRPr lang="en-US" sz="800" b="1" dirty="0">
              <a:latin typeface="+mj-lt"/>
              <a:cs typeface="DINOT-Light" charset="0"/>
            </a:endParaRPr>
          </a:p>
        </p:txBody>
      </p:sp>
      <p:graphicFrame>
        <p:nvGraphicFramePr>
          <p:cNvPr id="51" name="Group 147"/>
          <p:cNvGraphicFramePr>
            <a:graphicFrameLocks noGrp="1"/>
          </p:cNvGraphicFramePr>
          <p:nvPr>
            <p:extLst>
              <p:ext uri="{D42A27DB-BD31-4B8C-83A1-F6EECF244321}">
                <p14:modId xmlns:p14="http://schemas.microsoft.com/office/powerpoint/2010/main" val="196593252"/>
              </p:ext>
            </p:extLst>
          </p:nvPr>
        </p:nvGraphicFramePr>
        <p:xfrm>
          <a:off x="772604" y="1692942"/>
          <a:ext cx="2011356" cy="2614288"/>
        </p:xfrm>
        <a:graphic>
          <a:graphicData uri="http://schemas.openxmlformats.org/drawingml/2006/table">
            <a:tbl>
              <a:tblPr/>
              <a:tblGrid>
                <a:gridCol w="1009777"/>
                <a:gridCol w="1001579"/>
              </a:tblGrid>
              <a:tr h="292608">
                <a:tc gridSpan="2">
                  <a:txBody>
                    <a:bodyPr/>
                    <a:lstStyle>
                      <a:lvl1pPr algn="l">
                        <a:spcBef>
                          <a:spcPct val="0"/>
                        </a:spcBef>
                        <a:buClr>
                          <a:schemeClr val="accent1"/>
                        </a:buClr>
                        <a:buFont typeface="Monotype Sorts" pitchFamily="2" charset="2"/>
                        <a:defRPr sz="1200" b="1">
                          <a:solidFill>
                            <a:schemeClr val="tx1"/>
                          </a:solidFill>
                          <a:latin typeface="Arial" charset="0"/>
                        </a:defRPr>
                      </a:lvl1pPr>
                      <a:lvl2pPr marL="207963" algn="l">
                        <a:spcBef>
                          <a:spcPct val="75000"/>
                        </a:spcBef>
                        <a:buClr>
                          <a:schemeClr val="accent1"/>
                        </a:buClr>
                        <a:defRPr sz="1200">
                          <a:solidFill>
                            <a:schemeClr val="tx1"/>
                          </a:solidFill>
                          <a:latin typeface="Arial" charset="0"/>
                        </a:defRPr>
                      </a:lvl2pPr>
                      <a:lvl3pPr marL="384175" algn="l">
                        <a:spcBef>
                          <a:spcPct val="25000"/>
                        </a:spcBef>
                        <a:buClr>
                          <a:schemeClr val="accent1"/>
                        </a:buClr>
                        <a:defRPr sz="1200">
                          <a:solidFill>
                            <a:schemeClr val="tx1"/>
                          </a:solidFill>
                          <a:latin typeface="Arial" charset="0"/>
                        </a:defRPr>
                      </a:lvl3pPr>
                      <a:lvl4pPr marL="568325" algn="l">
                        <a:spcBef>
                          <a:spcPct val="20000"/>
                        </a:spcBef>
                        <a:buClr>
                          <a:schemeClr val="accent1"/>
                        </a:buClr>
                        <a:defRPr sz="1000">
                          <a:solidFill>
                            <a:schemeClr val="tx1"/>
                          </a:solidFill>
                          <a:latin typeface="Arial" charset="0"/>
                        </a:defRPr>
                      </a:lvl4pPr>
                      <a:lvl5pPr marL="1897063" algn="l">
                        <a:spcBef>
                          <a:spcPct val="20000"/>
                        </a:spcBef>
                        <a:defRPr>
                          <a:solidFill>
                            <a:schemeClr val="tx1"/>
                          </a:solidFill>
                          <a:latin typeface="Times New Roman" charset="0"/>
                        </a:defRPr>
                      </a:lvl5pPr>
                      <a:lvl6pPr marL="2354263" fontAlgn="base">
                        <a:spcBef>
                          <a:spcPct val="20000"/>
                        </a:spcBef>
                        <a:spcAft>
                          <a:spcPct val="0"/>
                        </a:spcAft>
                        <a:defRPr>
                          <a:solidFill>
                            <a:schemeClr val="tx1"/>
                          </a:solidFill>
                          <a:latin typeface="Times New Roman" charset="0"/>
                        </a:defRPr>
                      </a:lvl6pPr>
                      <a:lvl7pPr marL="2811463" fontAlgn="base">
                        <a:spcBef>
                          <a:spcPct val="20000"/>
                        </a:spcBef>
                        <a:spcAft>
                          <a:spcPct val="0"/>
                        </a:spcAft>
                        <a:defRPr>
                          <a:solidFill>
                            <a:schemeClr val="tx1"/>
                          </a:solidFill>
                          <a:latin typeface="Times New Roman" charset="0"/>
                        </a:defRPr>
                      </a:lvl7pPr>
                      <a:lvl8pPr marL="3268663" fontAlgn="base">
                        <a:spcBef>
                          <a:spcPct val="20000"/>
                        </a:spcBef>
                        <a:spcAft>
                          <a:spcPct val="0"/>
                        </a:spcAft>
                        <a:defRPr>
                          <a:solidFill>
                            <a:schemeClr val="tx1"/>
                          </a:solidFill>
                          <a:latin typeface="Times New Roman" charset="0"/>
                        </a:defRPr>
                      </a:lvl8pPr>
                      <a:lvl9pPr marL="3725863" fontAlgn="base">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0"/>
                        </a:spcBef>
                        <a:spcAft>
                          <a:spcPct val="0"/>
                        </a:spcAft>
                        <a:buClr>
                          <a:schemeClr val="accent1"/>
                        </a:buClr>
                        <a:buSzTx/>
                        <a:buFont typeface="Monotype Sorts" pitchFamily="2" charset="2"/>
                        <a:buNone/>
                        <a:tabLst/>
                      </a:pPr>
                      <a:r>
                        <a:rPr kumimoji="0" lang="en-US" altLang="en-US" sz="800" b="1" i="0" u="none" strike="noStrike" cap="none" normalizeH="0" baseline="0" dirty="0" smtClean="0">
                          <a:ln>
                            <a:noFill/>
                          </a:ln>
                          <a:solidFill>
                            <a:schemeClr val="tx1"/>
                          </a:solidFill>
                          <a:effectLst/>
                          <a:latin typeface="+mn-lt"/>
                        </a:rPr>
                        <a:t>Qualitative Interviews and Discussions</a:t>
                      </a:r>
                    </a:p>
                  </a:txBody>
                  <a:tcPr marL="20574" marR="20574" marT="20574" marB="20574"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US"/>
                    </a:p>
                  </a:txBody>
                  <a:tcPr/>
                </a:tc>
              </a:tr>
              <a:tr h="841354">
                <a:tc gridSpan="2">
                  <a:txBody>
                    <a:bodyPr/>
                    <a:lstStyle>
                      <a:lvl1pPr algn="l">
                        <a:spcBef>
                          <a:spcPct val="0"/>
                        </a:spcBef>
                        <a:buClr>
                          <a:schemeClr val="accent1"/>
                        </a:buClr>
                        <a:buFont typeface="Monotype Sorts" pitchFamily="2" charset="2"/>
                        <a:defRPr sz="1200" b="1">
                          <a:solidFill>
                            <a:schemeClr val="tx1"/>
                          </a:solidFill>
                          <a:latin typeface="Arial" charset="0"/>
                        </a:defRPr>
                      </a:lvl1pPr>
                      <a:lvl2pPr marL="207963" algn="l">
                        <a:spcBef>
                          <a:spcPct val="75000"/>
                        </a:spcBef>
                        <a:buClr>
                          <a:schemeClr val="accent1"/>
                        </a:buClr>
                        <a:defRPr sz="1200">
                          <a:solidFill>
                            <a:schemeClr val="tx1"/>
                          </a:solidFill>
                          <a:latin typeface="Arial" charset="0"/>
                        </a:defRPr>
                      </a:lvl2pPr>
                      <a:lvl3pPr marL="384175" algn="l">
                        <a:spcBef>
                          <a:spcPct val="25000"/>
                        </a:spcBef>
                        <a:buClr>
                          <a:schemeClr val="accent1"/>
                        </a:buClr>
                        <a:defRPr sz="1200">
                          <a:solidFill>
                            <a:schemeClr val="tx1"/>
                          </a:solidFill>
                          <a:latin typeface="Arial" charset="0"/>
                        </a:defRPr>
                      </a:lvl3pPr>
                      <a:lvl4pPr marL="568325" algn="l">
                        <a:spcBef>
                          <a:spcPct val="20000"/>
                        </a:spcBef>
                        <a:buClr>
                          <a:schemeClr val="accent1"/>
                        </a:buClr>
                        <a:defRPr sz="1000">
                          <a:solidFill>
                            <a:schemeClr val="tx1"/>
                          </a:solidFill>
                          <a:latin typeface="Arial" charset="0"/>
                        </a:defRPr>
                      </a:lvl4pPr>
                      <a:lvl5pPr marL="1897063" algn="l">
                        <a:spcBef>
                          <a:spcPct val="20000"/>
                        </a:spcBef>
                        <a:defRPr>
                          <a:solidFill>
                            <a:schemeClr val="tx1"/>
                          </a:solidFill>
                          <a:latin typeface="Times New Roman" charset="0"/>
                        </a:defRPr>
                      </a:lvl5pPr>
                      <a:lvl6pPr marL="2354263" fontAlgn="base">
                        <a:spcBef>
                          <a:spcPct val="20000"/>
                        </a:spcBef>
                        <a:spcAft>
                          <a:spcPct val="0"/>
                        </a:spcAft>
                        <a:defRPr>
                          <a:solidFill>
                            <a:schemeClr val="tx1"/>
                          </a:solidFill>
                          <a:latin typeface="Times New Roman" charset="0"/>
                        </a:defRPr>
                      </a:lvl6pPr>
                      <a:lvl7pPr marL="2811463" fontAlgn="base">
                        <a:spcBef>
                          <a:spcPct val="20000"/>
                        </a:spcBef>
                        <a:spcAft>
                          <a:spcPct val="0"/>
                        </a:spcAft>
                        <a:defRPr>
                          <a:solidFill>
                            <a:schemeClr val="tx1"/>
                          </a:solidFill>
                          <a:latin typeface="Times New Roman" charset="0"/>
                        </a:defRPr>
                      </a:lvl7pPr>
                      <a:lvl8pPr marL="3268663" fontAlgn="base">
                        <a:spcBef>
                          <a:spcPct val="20000"/>
                        </a:spcBef>
                        <a:spcAft>
                          <a:spcPct val="0"/>
                        </a:spcAft>
                        <a:defRPr>
                          <a:solidFill>
                            <a:schemeClr val="tx1"/>
                          </a:solidFill>
                          <a:latin typeface="Times New Roman" charset="0"/>
                        </a:defRPr>
                      </a:lvl8pPr>
                      <a:lvl9pPr marL="3725863" fontAlgn="base">
                        <a:spcBef>
                          <a:spcPct val="20000"/>
                        </a:spcBef>
                        <a:spcAft>
                          <a:spcPct val="0"/>
                        </a:spcAft>
                        <a:defRPr>
                          <a:solidFill>
                            <a:schemeClr val="tx1"/>
                          </a:solidFill>
                          <a:latin typeface="Times New Roman" charset="0"/>
                        </a:defRPr>
                      </a:lvl9pPr>
                    </a:lstStyle>
                    <a:p>
                      <a:pPr marL="53975" marR="0" lvl="0" indent="-53975" algn="l" defTabSz="609585" rtl="0" eaLnBrk="1" fontAlgn="base" latinLnBrk="0" hangingPunct="1">
                        <a:lnSpc>
                          <a:spcPct val="100000"/>
                        </a:lnSpc>
                        <a:spcBef>
                          <a:spcPts val="300"/>
                        </a:spcBef>
                        <a:spcAft>
                          <a:spcPct val="0"/>
                        </a:spcAft>
                        <a:buClr>
                          <a:schemeClr val="tx1"/>
                        </a:buClr>
                        <a:buSzTx/>
                        <a:buFontTx/>
                        <a:buChar char="•"/>
                        <a:tabLst/>
                      </a:pPr>
                      <a:r>
                        <a:rPr lang="en-US" altLang="en-US" sz="800" b="0" kern="1200" dirty="0" smtClean="0">
                          <a:solidFill>
                            <a:schemeClr val="tx1"/>
                          </a:solidFill>
                          <a:latin typeface="+mn-lt"/>
                          <a:ea typeface="+mn-ea"/>
                          <a:cs typeface="+mn-cs"/>
                        </a:rPr>
                        <a:t>Company                                               Marketing                                            Professionals</a:t>
                      </a:r>
                    </a:p>
                    <a:p>
                      <a:pPr marL="53975" marR="0" lvl="0" indent="-53975" algn="l" defTabSz="609585" rtl="0" eaLnBrk="1" fontAlgn="base" latinLnBrk="0" hangingPunct="1">
                        <a:lnSpc>
                          <a:spcPct val="100000"/>
                        </a:lnSpc>
                        <a:spcBef>
                          <a:spcPts val="300"/>
                        </a:spcBef>
                        <a:spcAft>
                          <a:spcPct val="0"/>
                        </a:spcAft>
                        <a:buClr>
                          <a:schemeClr val="tx1"/>
                        </a:buClr>
                        <a:buSzTx/>
                        <a:buFontTx/>
                        <a:buChar char="•"/>
                        <a:tabLst/>
                      </a:pPr>
                      <a:r>
                        <a:rPr lang="en-US" altLang="en-US" sz="800" b="0" kern="1200" dirty="0" smtClean="0">
                          <a:solidFill>
                            <a:schemeClr val="tx1"/>
                          </a:solidFill>
                          <a:latin typeface="+mn-lt"/>
                          <a:ea typeface="+mn-ea"/>
                          <a:cs typeface="+mn-cs"/>
                        </a:rPr>
                        <a:t>Executive Team</a:t>
                      </a:r>
                    </a:p>
                    <a:p>
                      <a:pPr>
                        <a:spcBef>
                          <a:spcPts val="300"/>
                        </a:spcBef>
                        <a:buClr>
                          <a:schemeClr val="tx1"/>
                        </a:buClr>
                        <a:buFontTx/>
                        <a:buChar char="•"/>
                      </a:pPr>
                      <a:r>
                        <a:rPr lang="en-US" altLang="en-US" sz="800" b="0" dirty="0" smtClean="0">
                          <a:latin typeface="+mn-lt"/>
                        </a:rPr>
                        <a:t> Subject matter experts</a:t>
                      </a:r>
                    </a:p>
                    <a:p>
                      <a:pPr>
                        <a:spcBef>
                          <a:spcPts val="300"/>
                        </a:spcBef>
                        <a:buClr>
                          <a:schemeClr val="tx1"/>
                        </a:buClr>
                        <a:buFontTx/>
                        <a:buChar char="•"/>
                      </a:pPr>
                      <a:r>
                        <a:rPr lang="en-US" altLang="en-US" sz="800" b="0" dirty="0" smtClean="0">
                          <a:latin typeface="+mn-lt"/>
                        </a:rPr>
                        <a:t> 3Q Digital knowledge base</a:t>
                      </a:r>
                    </a:p>
                  </a:txBody>
                  <a:tcPr marL="20574" marR="20574" marT="20574" marB="20574"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hMerge="1">
                  <a:txBody>
                    <a:bodyPr/>
                    <a:lstStyle/>
                    <a:p>
                      <a:endParaRPr lang="en-US"/>
                    </a:p>
                  </a:txBody>
                  <a:tcPr/>
                </a:tc>
              </a:tr>
              <a:tr h="358254">
                <a:tc gridSpan="2">
                  <a:txBody>
                    <a:bodyPr/>
                    <a:lstStyle>
                      <a:lvl1pPr algn="l">
                        <a:spcBef>
                          <a:spcPct val="0"/>
                        </a:spcBef>
                        <a:buClr>
                          <a:schemeClr val="accent1"/>
                        </a:buClr>
                        <a:buFont typeface="Monotype Sorts" pitchFamily="2" charset="2"/>
                        <a:defRPr sz="1200" b="1">
                          <a:solidFill>
                            <a:schemeClr val="tx1"/>
                          </a:solidFill>
                          <a:latin typeface="Arial" charset="0"/>
                        </a:defRPr>
                      </a:lvl1pPr>
                      <a:lvl2pPr marL="207963" algn="l">
                        <a:spcBef>
                          <a:spcPct val="75000"/>
                        </a:spcBef>
                        <a:buClr>
                          <a:schemeClr val="accent1"/>
                        </a:buClr>
                        <a:defRPr sz="1200">
                          <a:solidFill>
                            <a:schemeClr val="tx1"/>
                          </a:solidFill>
                          <a:latin typeface="Arial" charset="0"/>
                        </a:defRPr>
                      </a:lvl2pPr>
                      <a:lvl3pPr marL="384175" algn="l">
                        <a:spcBef>
                          <a:spcPct val="25000"/>
                        </a:spcBef>
                        <a:buClr>
                          <a:schemeClr val="accent1"/>
                        </a:buClr>
                        <a:defRPr sz="1200">
                          <a:solidFill>
                            <a:schemeClr val="tx1"/>
                          </a:solidFill>
                          <a:latin typeface="Arial" charset="0"/>
                        </a:defRPr>
                      </a:lvl3pPr>
                      <a:lvl4pPr marL="568325" algn="l">
                        <a:spcBef>
                          <a:spcPct val="20000"/>
                        </a:spcBef>
                        <a:buClr>
                          <a:schemeClr val="accent1"/>
                        </a:buClr>
                        <a:defRPr sz="1000">
                          <a:solidFill>
                            <a:schemeClr val="tx1"/>
                          </a:solidFill>
                          <a:latin typeface="Arial" charset="0"/>
                        </a:defRPr>
                      </a:lvl4pPr>
                      <a:lvl5pPr marL="1897063" algn="l">
                        <a:spcBef>
                          <a:spcPct val="20000"/>
                        </a:spcBef>
                        <a:defRPr>
                          <a:solidFill>
                            <a:schemeClr val="tx1"/>
                          </a:solidFill>
                          <a:latin typeface="Times New Roman" charset="0"/>
                        </a:defRPr>
                      </a:lvl5pPr>
                      <a:lvl6pPr marL="2354263" fontAlgn="base">
                        <a:spcBef>
                          <a:spcPct val="20000"/>
                        </a:spcBef>
                        <a:spcAft>
                          <a:spcPct val="0"/>
                        </a:spcAft>
                        <a:defRPr>
                          <a:solidFill>
                            <a:schemeClr val="tx1"/>
                          </a:solidFill>
                          <a:latin typeface="Times New Roman" charset="0"/>
                        </a:defRPr>
                      </a:lvl6pPr>
                      <a:lvl7pPr marL="2811463" fontAlgn="base">
                        <a:spcBef>
                          <a:spcPct val="20000"/>
                        </a:spcBef>
                        <a:spcAft>
                          <a:spcPct val="0"/>
                        </a:spcAft>
                        <a:defRPr>
                          <a:solidFill>
                            <a:schemeClr val="tx1"/>
                          </a:solidFill>
                          <a:latin typeface="Times New Roman" charset="0"/>
                        </a:defRPr>
                      </a:lvl7pPr>
                      <a:lvl8pPr marL="3268663" fontAlgn="base">
                        <a:spcBef>
                          <a:spcPct val="20000"/>
                        </a:spcBef>
                        <a:spcAft>
                          <a:spcPct val="0"/>
                        </a:spcAft>
                        <a:defRPr>
                          <a:solidFill>
                            <a:schemeClr val="tx1"/>
                          </a:solidFill>
                          <a:latin typeface="Times New Roman" charset="0"/>
                        </a:defRPr>
                      </a:lvl8pPr>
                      <a:lvl9pPr marL="3725863" fontAlgn="base">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endParaRPr kumimoji="0" lang="en-US" altLang="en-US" sz="200" b="0" i="0" u="none" strike="noStrike" cap="none" normalizeH="0" baseline="0" dirty="0" smtClean="0">
                        <a:ln>
                          <a:noFill/>
                        </a:ln>
                        <a:solidFill>
                          <a:schemeClr val="tx1"/>
                        </a:solidFill>
                        <a:effectLst/>
                        <a:latin typeface="+mn-lt"/>
                      </a:endParaRPr>
                    </a:p>
                  </a:txBody>
                  <a:tcPr marL="20574" marR="20574" marT="20574" marB="20574"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hMerge="1">
                  <a:txBody>
                    <a:bodyPr/>
                    <a:lstStyle/>
                    <a:p>
                      <a:endParaRPr lang="en-US"/>
                    </a:p>
                  </a:txBody>
                  <a:tcPr/>
                </a:tc>
              </a:tr>
              <a:tr h="166878">
                <a:tc gridSpan="2">
                  <a:txBody>
                    <a:bodyPr/>
                    <a:lstStyle>
                      <a:lvl1pPr algn="l">
                        <a:spcBef>
                          <a:spcPct val="0"/>
                        </a:spcBef>
                        <a:buClr>
                          <a:schemeClr val="accent1"/>
                        </a:buClr>
                        <a:buFont typeface="Monotype Sorts" pitchFamily="2" charset="2"/>
                        <a:defRPr sz="1200" b="1">
                          <a:solidFill>
                            <a:schemeClr val="tx1"/>
                          </a:solidFill>
                          <a:latin typeface="Arial" charset="0"/>
                        </a:defRPr>
                      </a:lvl1pPr>
                      <a:lvl2pPr marL="207963" algn="l">
                        <a:spcBef>
                          <a:spcPct val="75000"/>
                        </a:spcBef>
                        <a:buClr>
                          <a:schemeClr val="accent1"/>
                        </a:buClr>
                        <a:defRPr sz="1200">
                          <a:solidFill>
                            <a:schemeClr val="tx1"/>
                          </a:solidFill>
                          <a:latin typeface="Arial" charset="0"/>
                        </a:defRPr>
                      </a:lvl2pPr>
                      <a:lvl3pPr marL="384175" algn="l">
                        <a:spcBef>
                          <a:spcPct val="25000"/>
                        </a:spcBef>
                        <a:buClr>
                          <a:schemeClr val="accent1"/>
                        </a:buClr>
                        <a:defRPr sz="1200">
                          <a:solidFill>
                            <a:schemeClr val="tx1"/>
                          </a:solidFill>
                          <a:latin typeface="Arial" charset="0"/>
                        </a:defRPr>
                      </a:lvl3pPr>
                      <a:lvl4pPr marL="568325" algn="l">
                        <a:spcBef>
                          <a:spcPct val="20000"/>
                        </a:spcBef>
                        <a:buClr>
                          <a:schemeClr val="accent1"/>
                        </a:buClr>
                        <a:defRPr sz="1000">
                          <a:solidFill>
                            <a:schemeClr val="tx1"/>
                          </a:solidFill>
                          <a:latin typeface="Arial" charset="0"/>
                        </a:defRPr>
                      </a:lvl4pPr>
                      <a:lvl5pPr marL="1897063" algn="l">
                        <a:spcBef>
                          <a:spcPct val="20000"/>
                        </a:spcBef>
                        <a:defRPr>
                          <a:solidFill>
                            <a:schemeClr val="tx1"/>
                          </a:solidFill>
                          <a:latin typeface="Times New Roman" charset="0"/>
                        </a:defRPr>
                      </a:lvl5pPr>
                      <a:lvl6pPr marL="2354263" fontAlgn="base">
                        <a:spcBef>
                          <a:spcPct val="20000"/>
                        </a:spcBef>
                        <a:spcAft>
                          <a:spcPct val="0"/>
                        </a:spcAft>
                        <a:defRPr>
                          <a:solidFill>
                            <a:schemeClr val="tx1"/>
                          </a:solidFill>
                          <a:latin typeface="Times New Roman" charset="0"/>
                        </a:defRPr>
                      </a:lvl6pPr>
                      <a:lvl7pPr marL="2811463" fontAlgn="base">
                        <a:spcBef>
                          <a:spcPct val="20000"/>
                        </a:spcBef>
                        <a:spcAft>
                          <a:spcPct val="0"/>
                        </a:spcAft>
                        <a:defRPr>
                          <a:solidFill>
                            <a:schemeClr val="tx1"/>
                          </a:solidFill>
                          <a:latin typeface="Times New Roman" charset="0"/>
                        </a:defRPr>
                      </a:lvl7pPr>
                      <a:lvl8pPr marL="3268663" fontAlgn="base">
                        <a:spcBef>
                          <a:spcPct val="20000"/>
                        </a:spcBef>
                        <a:spcAft>
                          <a:spcPct val="0"/>
                        </a:spcAft>
                        <a:defRPr>
                          <a:solidFill>
                            <a:schemeClr val="tx1"/>
                          </a:solidFill>
                          <a:latin typeface="Times New Roman" charset="0"/>
                        </a:defRPr>
                      </a:lvl8pPr>
                      <a:lvl9pPr marL="3725863" fontAlgn="base">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0"/>
                        </a:spcBef>
                        <a:spcAft>
                          <a:spcPct val="0"/>
                        </a:spcAft>
                        <a:buClr>
                          <a:schemeClr val="tx1"/>
                        </a:buClr>
                        <a:buSzTx/>
                        <a:buFont typeface="Monotype Sorts" pitchFamily="2" charset="2"/>
                        <a:buNone/>
                        <a:tabLst/>
                      </a:pPr>
                      <a:r>
                        <a:rPr kumimoji="0" lang="en-US" altLang="en-US" sz="800" b="1" i="0" u="none" strike="noStrike" cap="none" normalizeH="0" baseline="0" dirty="0" smtClean="0">
                          <a:ln>
                            <a:noFill/>
                          </a:ln>
                          <a:solidFill>
                            <a:schemeClr val="tx1"/>
                          </a:solidFill>
                          <a:effectLst/>
                          <a:latin typeface="+mn-lt"/>
                        </a:rPr>
                        <a:t>Documentation Reviewed</a:t>
                      </a:r>
                    </a:p>
                  </a:txBody>
                  <a:tcPr marL="20574" marR="20574" marT="20574" marB="20574" horzOverflow="overflow">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US"/>
                    </a:p>
                  </a:txBody>
                  <a:tcPr/>
                </a:tc>
              </a:tr>
              <a:tr h="909580">
                <a:tc>
                  <a:txBody>
                    <a:bodyPr/>
                    <a:lstStyle>
                      <a:lvl1pPr marL="117475" indent="-117475" algn="l">
                        <a:spcBef>
                          <a:spcPct val="0"/>
                        </a:spcBef>
                        <a:buClr>
                          <a:schemeClr val="accent1"/>
                        </a:buClr>
                        <a:buFont typeface="Monotype Sorts" pitchFamily="2" charset="2"/>
                        <a:defRPr sz="1200" b="1">
                          <a:solidFill>
                            <a:schemeClr val="tx1"/>
                          </a:solidFill>
                          <a:latin typeface="Arial" charset="0"/>
                        </a:defRPr>
                      </a:lvl1pPr>
                      <a:lvl2pPr marL="231775" algn="l">
                        <a:spcBef>
                          <a:spcPct val="75000"/>
                        </a:spcBef>
                        <a:buClr>
                          <a:schemeClr val="accent1"/>
                        </a:buClr>
                        <a:defRPr sz="1200">
                          <a:solidFill>
                            <a:schemeClr val="tx1"/>
                          </a:solidFill>
                          <a:latin typeface="Arial" charset="0"/>
                        </a:defRPr>
                      </a:lvl2pPr>
                      <a:lvl3pPr marL="384175" algn="l">
                        <a:spcBef>
                          <a:spcPct val="25000"/>
                        </a:spcBef>
                        <a:buClr>
                          <a:schemeClr val="accent1"/>
                        </a:buClr>
                        <a:defRPr sz="1200">
                          <a:solidFill>
                            <a:schemeClr val="tx1"/>
                          </a:solidFill>
                          <a:latin typeface="Arial" charset="0"/>
                        </a:defRPr>
                      </a:lvl3pPr>
                      <a:lvl4pPr marL="568325" algn="l">
                        <a:spcBef>
                          <a:spcPct val="20000"/>
                        </a:spcBef>
                        <a:buClr>
                          <a:schemeClr val="accent1"/>
                        </a:buClr>
                        <a:defRPr sz="1000">
                          <a:solidFill>
                            <a:schemeClr val="tx1"/>
                          </a:solidFill>
                          <a:latin typeface="Arial" charset="0"/>
                        </a:defRPr>
                      </a:lvl4pPr>
                      <a:lvl5pPr marL="1897063" algn="l">
                        <a:spcBef>
                          <a:spcPct val="20000"/>
                        </a:spcBef>
                        <a:defRPr>
                          <a:solidFill>
                            <a:schemeClr val="tx1"/>
                          </a:solidFill>
                          <a:latin typeface="Times New Roman" charset="0"/>
                        </a:defRPr>
                      </a:lvl5pPr>
                      <a:lvl6pPr marL="2354263" fontAlgn="base">
                        <a:spcBef>
                          <a:spcPct val="20000"/>
                        </a:spcBef>
                        <a:spcAft>
                          <a:spcPct val="0"/>
                        </a:spcAft>
                        <a:defRPr>
                          <a:solidFill>
                            <a:schemeClr val="tx1"/>
                          </a:solidFill>
                          <a:latin typeface="Times New Roman" charset="0"/>
                        </a:defRPr>
                      </a:lvl6pPr>
                      <a:lvl7pPr marL="2811463" fontAlgn="base">
                        <a:spcBef>
                          <a:spcPct val="20000"/>
                        </a:spcBef>
                        <a:spcAft>
                          <a:spcPct val="0"/>
                        </a:spcAft>
                        <a:defRPr>
                          <a:solidFill>
                            <a:schemeClr val="tx1"/>
                          </a:solidFill>
                          <a:latin typeface="Times New Roman" charset="0"/>
                        </a:defRPr>
                      </a:lvl7pPr>
                      <a:lvl8pPr marL="3268663" fontAlgn="base">
                        <a:spcBef>
                          <a:spcPct val="20000"/>
                        </a:spcBef>
                        <a:spcAft>
                          <a:spcPct val="0"/>
                        </a:spcAft>
                        <a:defRPr>
                          <a:solidFill>
                            <a:schemeClr val="tx1"/>
                          </a:solidFill>
                          <a:latin typeface="Times New Roman" charset="0"/>
                        </a:defRPr>
                      </a:lvl8pPr>
                      <a:lvl9pPr marL="3725863" fontAlgn="base">
                        <a:spcBef>
                          <a:spcPct val="20000"/>
                        </a:spcBef>
                        <a:spcAft>
                          <a:spcPct val="0"/>
                        </a:spcAft>
                        <a:defRPr>
                          <a:solidFill>
                            <a:schemeClr val="tx1"/>
                          </a:solidFill>
                          <a:latin typeface="Times New Roman" charset="0"/>
                        </a:defRPr>
                      </a:lvl9pPr>
                    </a:lstStyle>
                    <a:p>
                      <a:pPr marL="117475" marR="0" lvl="0" indent="-117475"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800" b="0" i="0" u="none" strike="noStrike" cap="none" normalizeH="0" baseline="0" dirty="0" smtClean="0">
                          <a:ln>
                            <a:noFill/>
                          </a:ln>
                          <a:solidFill>
                            <a:schemeClr val="tx1"/>
                          </a:solidFill>
                          <a:effectLst/>
                          <a:latin typeface="+mn-lt"/>
                        </a:rPr>
                        <a:t>Executive self-assessment</a:t>
                      </a:r>
                    </a:p>
                    <a:p>
                      <a:pPr marL="117475" marR="0" lvl="0" indent="-117475"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800" b="0" i="0" u="none" strike="noStrike" cap="none" normalizeH="0" baseline="0" dirty="0" smtClean="0">
                          <a:ln>
                            <a:noFill/>
                          </a:ln>
                          <a:solidFill>
                            <a:schemeClr val="tx1"/>
                          </a:solidFill>
                          <a:effectLst/>
                          <a:latin typeface="+mn-lt"/>
                        </a:rPr>
                        <a:t>3Q Team assessment</a:t>
                      </a:r>
                    </a:p>
                    <a:p>
                      <a:pPr marL="117475" marR="0" lvl="0" indent="-117475"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800" b="0" i="0" u="none" strike="noStrike" cap="none" normalizeH="0" baseline="0" dirty="0" smtClean="0">
                          <a:ln>
                            <a:noFill/>
                          </a:ln>
                          <a:solidFill>
                            <a:schemeClr val="tx1"/>
                          </a:solidFill>
                          <a:effectLst/>
                          <a:latin typeface="+mn-lt"/>
                        </a:rPr>
                        <a:t>Executive Interviews</a:t>
                      </a:r>
                    </a:p>
                    <a:p>
                      <a:pPr marL="117475" marR="0" lvl="0" indent="-117475" algn="l" defTabSz="914400" rtl="0" eaLnBrk="0" fontAlgn="base" latinLnBrk="0" hangingPunct="0">
                        <a:lnSpc>
                          <a:spcPct val="100000"/>
                        </a:lnSpc>
                        <a:spcBef>
                          <a:spcPct val="0"/>
                        </a:spcBef>
                        <a:spcAft>
                          <a:spcPct val="0"/>
                        </a:spcAft>
                        <a:buClr>
                          <a:schemeClr val="tx1"/>
                        </a:buClr>
                        <a:buSzTx/>
                        <a:buFontTx/>
                        <a:buChar char="•"/>
                        <a:tabLst/>
                      </a:pPr>
                      <a:endParaRPr kumimoji="0" lang="en-US" altLang="en-US" sz="800" b="0" i="0" u="none" strike="noStrike" cap="none" normalizeH="0" baseline="0" dirty="0" smtClean="0">
                        <a:ln>
                          <a:noFill/>
                        </a:ln>
                        <a:solidFill>
                          <a:schemeClr val="tx1"/>
                        </a:solidFill>
                        <a:effectLst/>
                        <a:latin typeface="+mn-lt"/>
                      </a:endParaRPr>
                    </a:p>
                  </a:txBody>
                  <a:tcPr marL="20574" marR="20574" marT="20574" marB="20574" horzOverflow="overflow">
                    <a:lnL w="12700" cap="flat" cmpd="sng" algn="ctr">
                      <a:solidFill>
                        <a:schemeClr val="bg1">
                          <a:lumMod val="95000"/>
                        </a:schemeClr>
                      </a:solidFill>
                      <a:prstDash val="solid"/>
                      <a:round/>
                      <a:headEnd type="none" w="med" len="med"/>
                      <a:tailEnd type="none" w="med" len="med"/>
                    </a:lnL>
                    <a:lnR>
                      <a:noFill/>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c>
                  <a:txBody>
                    <a:bodyPr/>
                    <a:lstStyle>
                      <a:lvl1pPr marL="117475" indent="-117475" algn="l">
                        <a:spcBef>
                          <a:spcPct val="0"/>
                        </a:spcBef>
                        <a:buClr>
                          <a:schemeClr val="accent1"/>
                        </a:buClr>
                        <a:buFont typeface="Monotype Sorts" pitchFamily="2" charset="2"/>
                        <a:defRPr sz="1200" b="1">
                          <a:solidFill>
                            <a:schemeClr val="tx1"/>
                          </a:solidFill>
                          <a:latin typeface="Arial" charset="0"/>
                        </a:defRPr>
                      </a:lvl1pPr>
                      <a:lvl2pPr marL="231775" algn="l">
                        <a:spcBef>
                          <a:spcPct val="75000"/>
                        </a:spcBef>
                        <a:buClr>
                          <a:schemeClr val="accent1"/>
                        </a:buClr>
                        <a:defRPr sz="1200">
                          <a:solidFill>
                            <a:schemeClr val="tx1"/>
                          </a:solidFill>
                          <a:latin typeface="Arial" charset="0"/>
                        </a:defRPr>
                      </a:lvl2pPr>
                      <a:lvl3pPr marL="384175" algn="l">
                        <a:spcBef>
                          <a:spcPct val="25000"/>
                        </a:spcBef>
                        <a:buClr>
                          <a:schemeClr val="accent1"/>
                        </a:buClr>
                        <a:defRPr sz="1200">
                          <a:solidFill>
                            <a:schemeClr val="tx1"/>
                          </a:solidFill>
                          <a:latin typeface="Arial" charset="0"/>
                        </a:defRPr>
                      </a:lvl3pPr>
                      <a:lvl4pPr marL="568325" algn="l">
                        <a:spcBef>
                          <a:spcPct val="20000"/>
                        </a:spcBef>
                        <a:buClr>
                          <a:schemeClr val="accent1"/>
                        </a:buClr>
                        <a:defRPr sz="1000">
                          <a:solidFill>
                            <a:schemeClr val="tx1"/>
                          </a:solidFill>
                          <a:latin typeface="Arial" charset="0"/>
                        </a:defRPr>
                      </a:lvl4pPr>
                      <a:lvl5pPr marL="1897063" algn="l">
                        <a:spcBef>
                          <a:spcPct val="20000"/>
                        </a:spcBef>
                        <a:defRPr>
                          <a:solidFill>
                            <a:schemeClr val="tx1"/>
                          </a:solidFill>
                          <a:latin typeface="Times New Roman" charset="0"/>
                        </a:defRPr>
                      </a:lvl5pPr>
                      <a:lvl6pPr marL="2354263" fontAlgn="base">
                        <a:spcBef>
                          <a:spcPct val="20000"/>
                        </a:spcBef>
                        <a:spcAft>
                          <a:spcPct val="0"/>
                        </a:spcAft>
                        <a:defRPr>
                          <a:solidFill>
                            <a:schemeClr val="tx1"/>
                          </a:solidFill>
                          <a:latin typeface="Times New Roman" charset="0"/>
                        </a:defRPr>
                      </a:lvl6pPr>
                      <a:lvl7pPr marL="2811463" fontAlgn="base">
                        <a:spcBef>
                          <a:spcPct val="20000"/>
                        </a:spcBef>
                        <a:spcAft>
                          <a:spcPct val="0"/>
                        </a:spcAft>
                        <a:defRPr>
                          <a:solidFill>
                            <a:schemeClr val="tx1"/>
                          </a:solidFill>
                          <a:latin typeface="Times New Roman" charset="0"/>
                        </a:defRPr>
                      </a:lvl7pPr>
                      <a:lvl8pPr marL="3268663" fontAlgn="base">
                        <a:spcBef>
                          <a:spcPct val="20000"/>
                        </a:spcBef>
                        <a:spcAft>
                          <a:spcPct val="0"/>
                        </a:spcAft>
                        <a:defRPr>
                          <a:solidFill>
                            <a:schemeClr val="tx1"/>
                          </a:solidFill>
                          <a:latin typeface="Times New Roman" charset="0"/>
                        </a:defRPr>
                      </a:lvl8pPr>
                      <a:lvl9pPr marL="3725863" fontAlgn="base">
                        <a:spcBef>
                          <a:spcPct val="20000"/>
                        </a:spcBef>
                        <a:spcAft>
                          <a:spcPct val="0"/>
                        </a:spcAft>
                        <a:defRPr>
                          <a:solidFill>
                            <a:schemeClr val="tx1"/>
                          </a:solidFill>
                          <a:latin typeface="Times New Roman" charset="0"/>
                        </a:defRPr>
                      </a:lvl9pPr>
                    </a:lstStyle>
                    <a:p>
                      <a:pPr marL="117475" marR="0" lvl="0" indent="-117475"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800" b="0" i="0" u="none" strike="noStrike" kern="1200" cap="none" normalizeH="0" baseline="0" dirty="0" smtClean="0">
                          <a:ln>
                            <a:noFill/>
                          </a:ln>
                          <a:solidFill>
                            <a:schemeClr val="tx1"/>
                          </a:solidFill>
                          <a:effectLst/>
                          <a:latin typeface="Arial" charset="0"/>
                          <a:ea typeface="+mn-ea"/>
                          <a:cs typeface="+mn-cs"/>
                        </a:rPr>
                        <a:t>Site material </a:t>
                      </a:r>
                    </a:p>
                    <a:p>
                      <a:pPr marL="117475" marR="0" lvl="0" indent="-117475"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800" b="0" i="0" u="none" strike="noStrike" cap="none" normalizeH="0" baseline="0" dirty="0" smtClean="0">
                          <a:ln>
                            <a:noFill/>
                          </a:ln>
                          <a:solidFill>
                            <a:schemeClr val="tx1"/>
                          </a:solidFill>
                          <a:effectLst/>
                          <a:latin typeface="+mn-lt"/>
                        </a:rPr>
                        <a:t>Leading practice documentation </a:t>
                      </a:r>
                    </a:p>
                    <a:p>
                      <a:pPr marL="117475" marR="0" lvl="0" indent="-117475" algn="l" defTabSz="914400" rtl="0" eaLnBrk="0" fontAlgn="base" latinLnBrk="0" hangingPunct="0">
                        <a:lnSpc>
                          <a:spcPct val="100000"/>
                        </a:lnSpc>
                        <a:spcBef>
                          <a:spcPct val="0"/>
                        </a:spcBef>
                        <a:spcAft>
                          <a:spcPct val="0"/>
                        </a:spcAft>
                        <a:buClr>
                          <a:schemeClr val="tx1"/>
                        </a:buClr>
                        <a:buSzTx/>
                        <a:buFontTx/>
                        <a:buChar char="•"/>
                        <a:tabLst/>
                      </a:pPr>
                      <a:r>
                        <a:rPr kumimoji="0" lang="en-US" altLang="en-US" sz="800" b="0" i="0" u="none" strike="noStrike" cap="none" normalizeH="0" baseline="0" dirty="0" smtClean="0">
                          <a:ln>
                            <a:noFill/>
                          </a:ln>
                          <a:solidFill>
                            <a:schemeClr val="tx1"/>
                          </a:solidFill>
                          <a:effectLst/>
                          <a:latin typeface="+mn-lt"/>
                        </a:rPr>
                        <a:t>Secondary research</a:t>
                      </a:r>
                    </a:p>
                  </a:txBody>
                  <a:tcPr marL="20574" marR="20574" marT="20574" marB="20574" horzOverflow="overflow">
                    <a:lnL>
                      <a:noFill/>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lnTlToBr>
                      <a:noFill/>
                    </a:lnTlToBr>
                    <a:lnBlToTr>
                      <a:noFill/>
                    </a:lnBlToTr>
                    <a:noFill/>
                  </a:tcPr>
                </a:tc>
              </a:tr>
            </a:tbl>
          </a:graphicData>
        </a:graphic>
      </p:graphicFrame>
      <p:sp>
        <p:nvSpPr>
          <p:cNvPr id="52" name="AutoShape 79"/>
          <p:cNvSpPr>
            <a:spLocks noChangeArrowheads="1"/>
          </p:cNvSpPr>
          <p:nvPr/>
        </p:nvSpPr>
        <p:spPr bwMode="auto">
          <a:xfrm>
            <a:off x="1893188" y="1976278"/>
            <a:ext cx="890771" cy="373269"/>
          </a:xfrm>
          <a:prstGeom prst="flowChartMultidocument">
            <a:avLst/>
          </a:prstGeom>
          <a:solidFill>
            <a:schemeClr val="bg1">
              <a:lumMod val="95000"/>
            </a:schemeClr>
          </a:solidFill>
          <a:ln w="9525">
            <a:solidFill>
              <a:schemeClr val="bg1">
                <a:lumMod val="65000"/>
              </a:schemeClr>
            </a:solidFill>
            <a:miter lim="800000"/>
            <a:headEnd/>
            <a:tailEnd/>
          </a:ln>
          <a:effectLst/>
          <a:extLst>
            <a:ext uri="{53640926-AAD7-44d8-BBD7-CCE9431645EC}">
              <a14:shadowObscured xmlns="" xmlns:a14="http://schemas.microsoft.com/office/drawing/2010/main" val="1"/>
            </a:ext>
          </a:extLst>
        </p:spPr>
        <p:txBody>
          <a:bodyPr wrap="none" lIns="20574" tIns="20574" rIns="20574" bIns="20574" anchor="ctr"/>
          <a:lstStyle>
            <a:lvl1pPr marL="58738" indent="-58738" algn="l">
              <a:spcBef>
                <a:spcPct val="0"/>
              </a:spcBef>
              <a:defRPr sz="2400">
                <a:solidFill>
                  <a:schemeClr val="tx1"/>
                </a:solidFill>
                <a:latin typeface="Times New Roman" charset="0"/>
              </a:defRPr>
            </a:lvl1pPr>
            <a:lvl2pPr algn="l">
              <a:spcBef>
                <a:spcPct val="0"/>
              </a:spcBef>
              <a:defRPr sz="2400">
                <a:solidFill>
                  <a:schemeClr val="tx1"/>
                </a:solidFill>
                <a:latin typeface="Times New Roman" charset="0"/>
              </a:defRPr>
            </a:lvl2pPr>
            <a:lvl3pPr algn="l">
              <a:spcBef>
                <a:spcPct val="0"/>
              </a:spcBef>
              <a:defRPr sz="2400">
                <a:solidFill>
                  <a:schemeClr val="tx1"/>
                </a:solidFill>
                <a:latin typeface="Times New Roman" charset="0"/>
              </a:defRPr>
            </a:lvl3pPr>
            <a:lvl4pPr algn="l">
              <a:spcBef>
                <a:spcPct val="0"/>
              </a:spcBef>
              <a:defRPr sz="2400">
                <a:solidFill>
                  <a:schemeClr val="tx1"/>
                </a:solidFill>
                <a:latin typeface="Times New Roman" charset="0"/>
              </a:defRPr>
            </a:lvl4pPr>
            <a:lvl5pPr algn="l">
              <a:spcBef>
                <a:spcPct val="0"/>
              </a:spcBef>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spcBef>
                <a:spcPts val="0"/>
              </a:spcBef>
              <a:buFontTx/>
              <a:buChar char="•"/>
            </a:pPr>
            <a:r>
              <a:rPr lang="en-US" altLang="en-US" sz="700" dirty="0">
                <a:latin typeface="+mn-lt"/>
              </a:rPr>
              <a:t>Interview Guides</a:t>
            </a:r>
          </a:p>
          <a:p>
            <a:pPr>
              <a:spcBef>
                <a:spcPts val="0"/>
              </a:spcBef>
              <a:buFontTx/>
              <a:buChar char="•"/>
            </a:pPr>
            <a:r>
              <a:rPr lang="en-US" altLang="en-US" sz="700" dirty="0">
                <a:latin typeface="+mn-lt"/>
              </a:rPr>
              <a:t>Interview Notes</a:t>
            </a:r>
          </a:p>
        </p:txBody>
      </p:sp>
      <p:sp>
        <p:nvSpPr>
          <p:cNvPr id="53" name="AutoShape 133"/>
          <p:cNvSpPr>
            <a:spLocks noChangeArrowheads="1"/>
          </p:cNvSpPr>
          <p:nvPr/>
        </p:nvSpPr>
        <p:spPr bwMode="auto">
          <a:xfrm rot="10800000">
            <a:off x="4018778" y="2840339"/>
            <a:ext cx="1135856" cy="157163"/>
          </a:xfrm>
          <a:prstGeom prst="triangle">
            <a:avLst>
              <a:gd name="adj" fmla="val 50000"/>
            </a:avLst>
          </a:prstGeom>
          <a:solidFill>
            <a:srgbClr val="D3CECC"/>
          </a:solidFill>
          <a:ln w="12700">
            <a:solidFill>
              <a:srgbClr val="D3CECC"/>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700" dirty="0"/>
          </a:p>
        </p:txBody>
      </p:sp>
      <p:sp>
        <p:nvSpPr>
          <p:cNvPr id="54" name="AutoShape 133"/>
          <p:cNvSpPr>
            <a:spLocks noChangeArrowheads="1"/>
          </p:cNvSpPr>
          <p:nvPr/>
        </p:nvSpPr>
        <p:spPr bwMode="auto">
          <a:xfrm rot="10800000">
            <a:off x="1291255" y="2897704"/>
            <a:ext cx="1135856" cy="157163"/>
          </a:xfrm>
          <a:prstGeom prst="triangle">
            <a:avLst>
              <a:gd name="adj" fmla="val 50000"/>
            </a:avLst>
          </a:prstGeom>
          <a:solidFill>
            <a:srgbClr val="D3CECC"/>
          </a:solidFill>
          <a:ln w="12700">
            <a:solidFill>
              <a:srgbClr val="D3CECC"/>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sz="700" dirty="0"/>
          </a:p>
        </p:txBody>
      </p:sp>
      <p:pic>
        <p:nvPicPr>
          <p:cNvPr id="55" name="Picture 54"/>
          <p:cNvPicPr>
            <a:picLocks noChangeAspect="1"/>
          </p:cNvPicPr>
          <p:nvPr/>
        </p:nvPicPr>
        <p:blipFill>
          <a:blip r:embed="rId2"/>
          <a:stretch>
            <a:fillRect/>
          </a:stretch>
        </p:blipFill>
        <p:spPr>
          <a:xfrm>
            <a:off x="3885386" y="1683323"/>
            <a:ext cx="1337039" cy="1073597"/>
          </a:xfrm>
          <a:prstGeom prst="rect">
            <a:avLst/>
          </a:prstGeom>
          <a:effectLst>
            <a:outerShdw blurRad="50800" dist="38100" dir="2700000" algn="tl" rotWithShape="0">
              <a:prstClr val="black">
                <a:alpha val="40000"/>
              </a:prstClr>
            </a:outerShdw>
          </a:effectLst>
        </p:spPr>
      </p:pic>
      <p:pic>
        <p:nvPicPr>
          <p:cNvPr id="56" name="Picture 55"/>
          <p:cNvPicPr>
            <a:picLocks noChangeAspect="1"/>
          </p:cNvPicPr>
          <p:nvPr/>
        </p:nvPicPr>
        <p:blipFill>
          <a:blip r:embed="rId3"/>
          <a:stretch>
            <a:fillRect/>
          </a:stretch>
        </p:blipFill>
        <p:spPr>
          <a:xfrm>
            <a:off x="6437336" y="1572108"/>
            <a:ext cx="1701027" cy="641185"/>
          </a:xfrm>
          <a:prstGeom prst="rect">
            <a:avLst/>
          </a:prstGeom>
          <a:effectLst>
            <a:outerShdw blurRad="50800" dist="38100" dir="2700000" algn="tl" rotWithShape="0">
              <a:prstClr val="black">
                <a:alpha val="40000"/>
              </a:prstClr>
            </a:outerShdw>
          </a:effectLst>
        </p:spPr>
      </p:pic>
      <p:pic>
        <p:nvPicPr>
          <p:cNvPr id="57" name="Picture 56"/>
          <p:cNvPicPr>
            <a:picLocks noChangeAspect="1"/>
          </p:cNvPicPr>
          <p:nvPr/>
        </p:nvPicPr>
        <p:blipFill>
          <a:blip r:embed="rId4"/>
          <a:stretch>
            <a:fillRect/>
          </a:stretch>
        </p:blipFill>
        <p:spPr>
          <a:xfrm>
            <a:off x="6435838" y="2569109"/>
            <a:ext cx="1771686" cy="753598"/>
          </a:xfrm>
          <a:prstGeom prst="rect">
            <a:avLst/>
          </a:prstGeom>
          <a:effectLst>
            <a:outerShdw blurRad="50800" dist="38100" dir="2700000" algn="tl" rotWithShape="0">
              <a:prstClr val="black">
                <a:alpha val="40000"/>
              </a:prstClr>
            </a:outerShdw>
          </a:effectLst>
        </p:spPr>
      </p:pic>
      <p:pic>
        <p:nvPicPr>
          <p:cNvPr id="58" name="Picture 2" descr="http://content.screencast.com/users/sam.welch.3q/folders/Jing/media/30241364-2979-4eda-80f8-4186f7883353/2016-03-21_102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9784" y="3662906"/>
            <a:ext cx="1501332" cy="624909"/>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59" name="Picture 58"/>
          <p:cNvPicPr>
            <a:picLocks noChangeAspect="1"/>
          </p:cNvPicPr>
          <p:nvPr/>
        </p:nvPicPr>
        <p:blipFill>
          <a:blip r:embed="rId6"/>
          <a:stretch>
            <a:fillRect/>
          </a:stretch>
        </p:blipFill>
        <p:spPr>
          <a:xfrm>
            <a:off x="3649072" y="3328218"/>
            <a:ext cx="1809669" cy="938248"/>
          </a:xfrm>
          <a:prstGeom prst="rect">
            <a:avLst/>
          </a:prstGeom>
          <a:effectLst>
            <a:outerShdw blurRad="50800" dist="38100" dir="2700000" algn="tl" rotWithShape="0">
              <a:prstClr val="black">
                <a:alpha val="40000"/>
              </a:prstClr>
            </a:outerShdw>
          </a:effectLst>
        </p:spPr>
      </p:pic>
      <p:sp>
        <p:nvSpPr>
          <p:cNvPr id="60" name="Right Arrow 59"/>
          <p:cNvSpPr/>
          <p:nvPr/>
        </p:nvSpPr>
        <p:spPr>
          <a:xfrm>
            <a:off x="2942448" y="1739483"/>
            <a:ext cx="536958" cy="1809626"/>
          </a:xfrm>
          <a:prstGeom prst="rightArrow">
            <a:avLst>
              <a:gd name="adj1" fmla="val 34767"/>
              <a:gd name="adj2" fmla="val 78552"/>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ight Arrow 60"/>
          <p:cNvSpPr/>
          <p:nvPr/>
        </p:nvSpPr>
        <p:spPr>
          <a:xfrm>
            <a:off x="5765530" y="1739483"/>
            <a:ext cx="536958" cy="1809626"/>
          </a:xfrm>
          <a:prstGeom prst="rightArrow">
            <a:avLst>
              <a:gd name="adj1" fmla="val 34767"/>
              <a:gd name="adj2" fmla="val 78552"/>
            </a:avLst>
          </a:prstGeom>
          <a:noFill/>
          <a:ln>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6029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4800" y="1396796"/>
            <a:ext cx="3936379" cy="3160779"/>
          </a:xfrm>
          <a:prstGeom prst="rect">
            <a:avLst/>
          </a:prstGeom>
        </p:spPr>
      </p:pic>
      <p:sp>
        <p:nvSpPr>
          <p:cNvPr id="6" name="Text Placeholder 1"/>
          <p:cNvSpPr>
            <a:spLocks noGrp="1"/>
          </p:cNvSpPr>
          <p:nvPr>
            <p:ph type="body" sz="quarter" idx="16"/>
          </p:nvPr>
        </p:nvSpPr>
        <p:spPr>
          <a:xfrm>
            <a:off x="457199" y="614479"/>
            <a:ext cx="7934342" cy="256846"/>
          </a:xfrm>
        </p:spPr>
        <p:txBody>
          <a:bodyPr/>
          <a:lstStyle/>
          <a:p>
            <a:pPr>
              <a:buClr>
                <a:schemeClr val="accent1"/>
              </a:buClr>
            </a:pPr>
            <a:r>
              <a:rPr lang="en-US" altLang="en-US" dirty="0"/>
              <a:t>A framework of six Growth Drivers is used to evaluate marketing effectiveness.</a:t>
            </a:r>
          </a:p>
        </p:txBody>
      </p:sp>
      <p:sp>
        <p:nvSpPr>
          <p:cNvPr id="7" name="Text Placeholder 4"/>
          <p:cNvSpPr>
            <a:spLocks noGrp="1"/>
          </p:cNvSpPr>
          <p:nvPr>
            <p:ph type="body" sz="quarter" idx="11"/>
          </p:nvPr>
        </p:nvSpPr>
        <p:spPr>
          <a:xfrm>
            <a:off x="457200" y="254348"/>
            <a:ext cx="7934342" cy="486606"/>
          </a:xfrm>
        </p:spPr>
        <p:txBody>
          <a:bodyPr/>
          <a:lstStyle/>
          <a:p>
            <a:r>
              <a:rPr lang="en-US" sz="2200" b="1" dirty="0" smtClean="0"/>
              <a:t>The Six Marketing Growth Drivers</a:t>
            </a:r>
            <a:endParaRPr lang="en-US" sz="2200" b="1" dirty="0"/>
          </a:p>
        </p:txBody>
      </p:sp>
      <p:sp>
        <p:nvSpPr>
          <p:cNvPr id="17" name="Rectangle 16"/>
          <p:cNvSpPr/>
          <p:nvPr/>
        </p:nvSpPr>
        <p:spPr>
          <a:xfrm>
            <a:off x="7528869" y="978604"/>
            <a:ext cx="1123425" cy="195938"/>
          </a:xfrm>
          <a:prstGeom prst="rect">
            <a:avLst/>
          </a:prstGeom>
          <a:solidFill>
            <a:schemeClr val="bg1">
              <a:lumMod val="95000"/>
            </a:schemeClr>
          </a:solidFill>
          <a:ln w="9525">
            <a:no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 b="1" dirty="0" smtClean="0">
                <a:solidFill>
                  <a:schemeClr val="bg1">
                    <a:lumMod val="75000"/>
                  </a:schemeClr>
                </a:solidFill>
              </a:rPr>
              <a:t>FRAMEWORK</a:t>
            </a:r>
            <a:endParaRPr lang="en-US" sz="700" b="1" dirty="0">
              <a:solidFill>
                <a:schemeClr val="bg1">
                  <a:lumMod val="75000"/>
                </a:schemeClr>
              </a:solidFill>
            </a:endParaRPr>
          </a:p>
        </p:txBody>
      </p:sp>
      <p:sp>
        <p:nvSpPr>
          <p:cNvPr id="12" name="Text Box 71"/>
          <p:cNvSpPr txBox="1">
            <a:spLocks noChangeArrowheads="1"/>
          </p:cNvSpPr>
          <p:nvPr/>
        </p:nvSpPr>
        <p:spPr bwMode="auto">
          <a:xfrm>
            <a:off x="457200" y="1088136"/>
            <a:ext cx="3307648" cy="261610"/>
          </a:xfrm>
          <a:prstGeom prst="rect">
            <a:avLst/>
          </a:prstGeom>
          <a:noFill/>
          <a:ln>
            <a:noFill/>
          </a:ln>
          <a:effectLst/>
          <a:extLst>
            <a:ext uri="{909E8E84-426E-40dd-AFC4-6F175D3DCCD1}">
              <a14:hiddenFill xmlns="" xmlns:a14="http://schemas.microsoft.com/office/drawing/2010/main">
                <a:solidFill>
                  <a:srgbClr val="99CC00"/>
                </a:solidFill>
              </a14:hiddenFill>
            </a:ex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34290" rIns="34290">
            <a:spAutoFit/>
          </a:bodyPr>
          <a:lstStyle/>
          <a:p>
            <a:r>
              <a:rPr lang="en-US" altLang="en-US" sz="1100" b="1" dirty="0" smtClean="0">
                <a:latin typeface="+mj-lt"/>
              </a:rPr>
              <a:t>MARKETING ASSESSMENT FRAMEWORK</a:t>
            </a:r>
            <a:endParaRPr lang="en-US" altLang="en-US" sz="1100" b="1" dirty="0">
              <a:solidFill>
                <a:schemeClr val="bg2"/>
              </a:solidFill>
              <a:latin typeface="+mj-lt"/>
            </a:endParaRPr>
          </a:p>
        </p:txBody>
      </p:sp>
      <p:cxnSp>
        <p:nvCxnSpPr>
          <p:cNvPr id="13" name="Straight Connector 12"/>
          <p:cNvCxnSpPr/>
          <p:nvPr/>
        </p:nvCxnSpPr>
        <p:spPr>
          <a:xfrm>
            <a:off x="457200" y="1313019"/>
            <a:ext cx="8023644"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 Box 71"/>
          <p:cNvSpPr txBox="1">
            <a:spLocks noChangeArrowheads="1"/>
          </p:cNvSpPr>
          <p:nvPr/>
        </p:nvSpPr>
        <p:spPr bwMode="auto">
          <a:xfrm>
            <a:off x="5181600" y="1088136"/>
            <a:ext cx="2409111" cy="261610"/>
          </a:xfrm>
          <a:prstGeom prst="rect">
            <a:avLst/>
          </a:prstGeom>
          <a:noFill/>
          <a:ln>
            <a:noFill/>
          </a:ln>
          <a:effectLst/>
          <a:extLst>
            <a:ext uri="{909E8E84-426E-40dd-AFC4-6F175D3DCCD1}">
              <a14:hiddenFill xmlns="" xmlns:a14="http://schemas.microsoft.com/office/drawing/2010/main">
                <a:solidFill>
                  <a:srgbClr val="99CC00"/>
                </a:solidFill>
              </a14:hiddenFill>
            </a:ex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34290" rIns="34290">
            <a:spAutoFit/>
          </a:bodyPr>
          <a:lstStyle/>
          <a:p>
            <a:r>
              <a:rPr lang="en-US" altLang="en-US" sz="1100" b="1" dirty="0" smtClean="0">
                <a:latin typeface="+mj-lt"/>
              </a:rPr>
              <a:t>DESCRIPTION</a:t>
            </a:r>
            <a:endParaRPr lang="en-US" altLang="en-US" sz="1100" b="1" dirty="0">
              <a:solidFill>
                <a:schemeClr val="bg2"/>
              </a:solidFill>
              <a:latin typeface="+mj-lt"/>
            </a:endParaRPr>
          </a:p>
        </p:txBody>
      </p:sp>
      <p:sp>
        <p:nvSpPr>
          <p:cNvPr id="15" name="Rectangle 79"/>
          <p:cNvSpPr>
            <a:spLocks noChangeArrowheads="1"/>
          </p:cNvSpPr>
          <p:nvPr/>
        </p:nvSpPr>
        <p:spPr bwMode="auto">
          <a:xfrm>
            <a:off x="4706425" y="1657350"/>
            <a:ext cx="2227775" cy="116955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34290" rIns="34290">
            <a:spAutoFit/>
          </a:bodyPr>
          <a:lstStyle>
            <a:lvl1pPr algn="l">
              <a:spcBef>
                <a:spcPct val="0"/>
              </a:spcBef>
              <a:defRPr sz="2400">
                <a:solidFill>
                  <a:schemeClr val="tx1"/>
                </a:solidFill>
                <a:latin typeface="Times New Roman" pitchFamily="18" charset="0"/>
              </a:defRPr>
            </a:lvl1pPr>
            <a:lvl2pPr marL="382588" indent="-174625" algn="l">
              <a:spcBef>
                <a:spcPct val="0"/>
              </a:spcBef>
              <a:defRPr sz="2400">
                <a:solidFill>
                  <a:schemeClr val="tx1"/>
                </a:solidFill>
                <a:latin typeface="Times New Roman" pitchFamily="18" charset="0"/>
              </a:defRPr>
            </a:lvl2pPr>
            <a:lvl3pPr marL="566738" indent="-182563" algn="l">
              <a:spcBef>
                <a:spcPct val="0"/>
              </a:spcBef>
              <a:defRPr sz="2400">
                <a:solidFill>
                  <a:schemeClr val="tx1"/>
                </a:solidFill>
                <a:latin typeface="Times New Roman" pitchFamily="18" charset="0"/>
              </a:defRPr>
            </a:lvl3pPr>
            <a:lvl4pPr marL="750888" indent="-182563" algn="l">
              <a:spcBef>
                <a:spcPct val="0"/>
              </a:spcBef>
              <a:defRPr sz="2400">
                <a:solidFill>
                  <a:schemeClr val="tx1"/>
                </a:solidFill>
                <a:latin typeface="Times New Roman" pitchFamily="18" charset="0"/>
              </a:defRPr>
            </a:lvl4pPr>
            <a:lvl5pPr marL="2125663" indent="-228600" algn="l">
              <a:spcBef>
                <a:spcPct val="0"/>
              </a:spcBef>
              <a:defRPr sz="2400">
                <a:solidFill>
                  <a:schemeClr val="tx1"/>
                </a:solidFill>
                <a:latin typeface="Times New Roman" pitchFamily="18" charset="0"/>
              </a:defRPr>
            </a:lvl5pPr>
            <a:lvl6pPr marL="2582863" indent="-228600" fontAlgn="base">
              <a:spcBef>
                <a:spcPct val="0"/>
              </a:spcBef>
              <a:spcAft>
                <a:spcPct val="0"/>
              </a:spcAft>
              <a:defRPr sz="2400">
                <a:solidFill>
                  <a:schemeClr val="tx1"/>
                </a:solidFill>
                <a:latin typeface="Times New Roman" pitchFamily="18" charset="0"/>
              </a:defRPr>
            </a:lvl6pPr>
            <a:lvl7pPr marL="3040063" indent="-228600" fontAlgn="base">
              <a:spcBef>
                <a:spcPct val="0"/>
              </a:spcBef>
              <a:spcAft>
                <a:spcPct val="0"/>
              </a:spcAft>
              <a:defRPr sz="2400">
                <a:solidFill>
                  <a:schemeClr val="tx1"/>
                </a:solidFill>
                <a:latin typeface="Times New Roman" pitchFamily="18" charset="0"/>
              </a:defRPr>
            </a:lvl7pPr>
            <a:lvl8pPr marL="3497263" indent="-228600" fontAlgn="base">
              <a:spcBef>
                <a:spcPct val="0"/>
              </a:spcBef>
              <a:spcAft>
                <a:spcPct val="0"/>
              </a:spcAft>
              <a:defRPr sz="2400">
                <a:solidFill>
                  <a:schemeClr val="tx1"/>
                </a:solidFill>
                <a:latin typeface="Times New Roman" pitchFamily="18" charset="0"/>
              </a:defRPr>
            </a:lvl8pPr>
            <a:lvl9pPr marL="3954463" indent="-228600" fontAlgn="base">
              <a:spcBef>
                <a:spcPct val="0"/>
              </a:spcBef>
              <a:spcAft>
                <a:spcPct val="0"/>
              </a:spcAft>
              <a:defRPr sz="2400">
                <a:solidFill>
                  <a:schemeClr val="tx1"/>
                </a:solidFill>
                <a:latin typeface="Times New Roman" pitchFamily="18" charset="0"/>
              </a:defRPr>
            </a:lvl9pPr>
          </a:lstStyle>
          <a:p>
            <a:pPr>
              <a:buClr>
                <a:schemeClr val="accent1"/>
              </a:buClr>
            </a:pPr>
            <a:r>
              <a:rPr lang="en-US" altLang="en-US" sz="1000" dirty="0" smtClean="0">
                <a:latin typeface="Arial" charset="0"/>
              </a:rPr>
              <a:t>A clear understanding of what customers are trying to accomplish with the product or service.</a:t>
            </a:r>
          </a:p>
          <a:p>
            <a:pPr>
              <a:buClr>
                <a:schemeClr val="accent1"/>
              </a:buClr>
            </a:pPr>
            <a:endParaRPr lang="en-US" altLang="en-US" sz="1000" dirty="0">
              <a:latin typeface="Arial" charset="0"/>
            </a:endParaRPr>
          </a:p>
          <a:p>
            <a:pPr>
              <a:buClr>
                <a:schemeClr val="accent1"/>
              </a:buClr>
            </a:pPr>
            <a:r>
              <a:rPr lang="en-US" altLang="en-US" sz="1000" dirty="0" smtClean="0">
                <a:latin typeface="Arial" charset="0"/>
              </a:rPr>
              <a:t>Using analytics to explain the impact of marketing actions on customer engagement. </a:t>
            </a:r>
          </a:p>
        </p:txBody>
      </p:sp>
      <p:sp>
        <p:nvSpPr>
          <p:cNvPr id="16" name="Rectangle 79"/>
          <p:cNvSpPr>
            <a:spLocks noChangeArrowheads="1"/>
          </p:cNvSpPr>
          <p:nvPr/>
        </p:nvSpPr>
        <p:spPr bwMode="auto">
          <a:xfrm>
            <a:off x="4741744" y="3003078"/>
            <a:ext cx="2344856"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34290" rIns="34290">
            <a:spAutoFit/>
          </a:bodyPr>
          <a:lstStyle>
            <a:lvl1pPr algn="l">
              <a:spcBef>
                <a:spcPct val="0"/>
              </a:spcBef>
              <a:defRPr sz="2400">
                <a:solidFill>
                  <a:schemeClr val="tx1"/>
                </a:solidFill>
                <a:latin typeface="Times New Roman" pitchFamily="18" charset="0"/>
              </a:defRPr>
            </a:lvl1pPr>
            <a:lvl2pPr marL="382588" indent="-174625" algn="l">
              <a:spcBef>
                <a:spcPct val="0"/>
              </a:spcBef>
              <a:defRPr sz="2400">
                <a:solidFill>
                  <a:schemeClr val="tx1"/>
                </a:solidFill>
                <a:latin typeface="Times New Roman" pitchFamily="18" charset="0"/>
              </a:defRPr>
            </a:lvl2pPr>
            <a:lvl3pPr marL="566738" indent="-182563" algn="l">
              <a:spcBef>
                <a:spcPct val="0"/>
              </a:spcBef>
              <a:defRPr sz="2400">
                <a:solidFill>
                  <a:schemeClr val="tx1"/>
                </a:solidFill>
                <a:latin typeface="Times New Roman" pitchFamily="18" charset="0"/>
              </a:defRPr>
            </a:lvl3pPr>
            <a:lvl4pPr marL="750888" indent="-182563" algn="l">
              <a:spcBef>
                <a:spcPct val="0"/>
              </a:spcBef>
              <a:defRPr sz="2400">
                <a:solidFill>
                  <a:schemeClr val="tx1"/>
                </a:solidFill>
                <a:latin typeface="Times New Roman" pitchFamily="18" charset="0"/>
              </a:defRPr>
            </a:lvl4pPr>
            <a:lvl5pPr marL="2125663" indent="-228600" algn="l">
              <a:spcBef>
                <a:spcPct val="0"/>
              </a:spcBef>
              <a:defRPr sz="2400">
                <a:solidFill>
                  <a:schemeClr val="tx1"/>
                </a:solidFill>
                <a:latin typeface="Times New Roman" pitchFamily="18" charset="0"/>
              </a:defRPr>
            </a:lvl5pPr>
            <a:lvl6pPr marL="2582863" indent="-228600" fontAlgn="base">
              <a:spcBef>
                <a:spcPct val="0"/>
              </a:spcBef>
              <a:spcAft>
                <a:spcPct val="0"/>
              </a:spcAft>
              <a:defRPr sz="2400">
                <a:solidFill>
                  <a:schemeClr val="tx1"/>
                </a:solidFill>
                <a:latin typeface="Times New Roman" pitchFamily="18" charset="0"/>
              </a:defRPr>
            </a:lvl6pPr>
            <a:lvl7pPr marL="3040063" indent="-228600" fontAlgn="base">
              <a:spcBef>
                <a:spcPct val="0"/>
              </a:spcBef>
              <a:spcAft>
                <a:spcPct val="0"/>
              </a:spcAft>
              <a:defRPr sz="2400">
                <a:solidFill>
                  <a:schemeClr val="tx1"/>
                </a:solidFill>
                <a:latin typeface="Times New Roman" pitchFamily="18" charset="0"/>
              </a:defRPr>
            </a:lvl7pPr>
            <a:lvl8pPr marL="3497263" indent="-228600" fontAlgn="base">
              <a:spcBef>
                <a:spcPct val="0"/>
              </a:spcBef>
              <a:spcAft>
                <a:spcPct val="0"/>
              </a:spcAft>
              <a:defRPr sz="2400">
                <a:solidFill>
                  <a:schemeClr val="tx1"/>
                </a:solidFill>
                <a:latin typeface="Times New Roman" pitchFamily="18" charset="0"/>
              </a:defRPr>
            </a:lvl8pPr>
            <a:lvl9pPr marL="3954463" indent="-228600" fontAlgn="base">
              <a:spcBef>
                <a:spcPct val="0"/>
              </a:spcBef>
              <a:spcAft>
                <a:spcPct val="0"/>
              </a:spcAft>
              <a:defRPr sz="2400">
                <a:solidFill>
                  <a:schemeClr val="tx1"/>
                </a:solidFill>
                <a:latin typeface="Times New Roman" pitchFamily="18" charset="0"/>
              </a:defRPr>
            </a:lvl9pPr>
          </a:lstStyle>
          <a:p>
            <a:pPr>
              <a:buClr>
                <a:schemeClr val="accent1"/>
              </a:buClr>
            </a:pPr>
            <a:r>
              <a:rPr lang="en-US" altLang="en-US" sz="1000" dirty="0" smtClean="0">
                <a:latin typeface="Arial" charset="0"/>
              </a:rPr>
              <a:t>Insights from customer understanding and analytics should then flow into user experience, devices, and media strategy.</a:t>
            </a:r>
          </a:p>
        </p:txBody>
      </p:sp>
      <p:sp>
        <p:nvSpPr>
          <p:cNvPr id="18" name="Rectangle 79"/>
          <p:cNvSpPr>
            <a:spLocks noChangeArrowheads="1"/>
          </p:cNvSpPr>
          <p:nvPr/>
        </p:nvSpPr>
        <p:spPr bwMode="auto">
          <a:xfrm>
            <a:off x="4714997" y="3940142"/>
            <a:ext cx="2219203" cy="4001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34290" rIns="34290">
            <a:spAutoFit/>
          </a:bodyPr>
          <a:lstStyle>
            <a:lvl1pPr algn="l">
              <a:spcBef>
                <a:spcPct val="0"/>
              </a:spcBef>
              <a:defRPr sz="2400">
                <a:solidFill>
                  <a:schemeClr val="tx1"/>
                </a:solidFill>
                <a:latin typeface="Times New Roman" pitchFamily="18" charset="0"/>
              </a:defRPr>
            </a:lvl1pPr>
            <a:lvl2pPr marL="382588" indent="-174625" algn="l">
              <a:spcBef>
                <a:spcPct val="0"/>
              </a:spcBef>
              <a:defRPr sz="2400">
                <a:solidFill>
                  <a:schemeClr val="tx1"/>
                </a:solidFill>
                <a:latin typeface="Times New Roman" pitchFamily="18" charset="0"/>
              </a:defRPr>
            </a:lvl2pPr>
            <a:lvl3pPr marL="566738" indent="-182563" algn="l">
              <a:spcBef>
                <a:spcPct val="0"/>
              </a:spcBef>
              <a:defRPr sz="2400">
                <a:solidFill>
                  <a:schemeClr val="tx1"/>
                </a:solidFill>
                <a:latin typeface="Times New Roman" pitchFamily="18" charset="0"/>
              </a:defRPr>
            </a:lvl3pPr>
            <a:lvl4pPr marL="750888" indent="-182563" algn="l">
              <a:spcBef>
                <a:spcPct val="0"/>
              </a:spcBef>
              <a:defRPr sz="2400">
                <a:solidFill>
                  <a:schemeClr val="tx1"/>
                </a:solidFill>
                <a:latin typeface="Times New Roman" pitchFamily="18" charset="0"/>
              </a:defRPr>
            </a:lvl4pPr>
            <a:lvl5pPr marL="2125663" indent="-228600" algn="l">
              <a:spcBef>
                <a:spcPct val="0"/>
              </a:spcBef>
              <a:defRPr sz="2400">
                <a:solidFill>
                  <a:schemeClr val="tx1"/>
                </a:solidFill>
                <a:latin typeface="Times New Roman" pitchFamily="18" charset="0"/>
              </a:defRPr>
            </a:lvl5pPr>
            <a:lvl6pPr marL="2582863" indent="-228600" fontAlgn="base">
              <a:spcBef>
                <a:spcPct val="0"/>
              </a:spcBef>
              <a:spcAft>
                <a:spcPct val="0"/>
              </a:spcAft>
              <a:defRPr sz="2400">
                <a:solidFill>
                  <a:schemeClr val="tx1"/>
                </a:solidFill>
                <a:latin typeface="Times New Roman" pitchFamily="18" charset="0"/>
              </a:defRPr>
            </a:lvl6pPr>
            <a:lvl7pPr marL="3040063" indent="-228600" fontAlgn="base">
              <a:spcBef>
                <a:spcPct val="0"/>
              </a:spcBef>
              <a:spcAft>
                <a:spcPct val="0"/>
              </a:spcAft>
              <a:defRPr sz="2400">
                <a:solidFill>
                  <a:schemeClr val="tx1"/>
                </a:solidFill>
                <a:latin typeface="Times New Roman" pitchFamily="18" charset="0"/>
              </a:defRPr>
            </a:lvl7pPr>
            <a:lvl8pPr marL="3497263" indent="-228600" fontAlgn="base">
              <a:spcBef>
                <a:spcPct val="0"/>
              </a:spcBef>
              <a:spcAft>
                <a:spcPct val="0"/>
              </a:spcAft>
              <a:defRPr sz="2400">
                <a:solidFill>
                  <a:schemeClr val="tx1"/>
                </a:solidFill>
                <a:latin typeface="Times New Roman" pitchFamily="18" charset="0"/>
              </a:defRPr>
            </a:lvl8pPr>
            <a:lvl9pPr marL="3954463" indent="-228600" fontAlgn="base">
              <a:spcBef>
                <a:spcPct val="0"/>
              </a:spcBef>
              <a:spcAft>
                <a:spcPct val="0"/>
              </a:spcAft>
              <a:defRPr sz="2400">
                <a:solidFill>
                  <a:schemeClr val="tx1"/>
                </a:solidFill>
                <a:latin typeface="Times New Roman" pitchFamily="18" charset="0"/>
              </a:defRPr>
            </a:lvl9pPr>
          </a:lstStyle>
          <a:p>
            <a:pPr>
              <a:buClr>
                <a:schemeClr val="accent1"/>
              </a:buClr>
            </a:pPr>
            <a:r>
              <a:rPr lang="en-US" altLang="en-US" sz="1000" dirty="0" smtClean="0">
                <a:latin typeface="Arial" charset="0"/>
              </a:rPr>
              <a:t>Sufficient technology must exist to support scale in all other areas. </a:t>
            </a:r>
          </a:p>
        </p:txBody>
      </p:sp>
      <p:sp>
        <p:nvSpPr>
          <p:cNvPr id="19" name="Rectangle 79"/>
          <p:cNvSpPr>
            <a:spLocks noChangeArrowheads="1"/>
          </p:cNvSpPr>
          <p:nvPr/>
        </p:nvSpPr>
        <p:spPr bwMode="auto">
          <a:xfrm>
            <a:off x="7290638" y="2059213"/>
            <a:ext cx="1368676" cy="16312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34290" rIns="34290">
            <a:spAutoFit/>
          </a:bodyPr>
          <a:lstStyle>
            <a:lvl1pPr algn="l">
              <a:spcBef>
                <a:spcPct val="0"/>
              </a:spcBef>
              <a:defRPr sz="2400">
                <a:solidFill>
                  <a:schemeClr val="tx1"/>
                </a:solidFill>
                <a:latin typeface="Times New Roman" pitchFamily="18" charset="0"/>
              </a:defRPr>
            </a:lvl1pPr>
            <a:lvl2pPr marL="382588" indent="-174625" algn="l">
              <a:spcBef>
                <a:spcPct val="0"/>
              </a:spcBef>
              <a:defRPr sz="2400">
                <a:solidFill>
                  <a:schemeClr val="tx1"/>
                </a:solidFill>
                <a:latin typeface="Times New Roman" pitchFamily="18" charset="0"/>
              </a:defRPr>
            </a:lvl2pPr>
            <a:lvl3pPr marL="566738" indent="-182563" algn="l">
              <a:spcBef>
                <a:spcPct val="0"/>
              </a:spcBef>
              <a:defRPr sz="2400">
                <a:solidFill>
                  <a:schemeClr val="tx1"/>
                </a:solidFill>
                <a:latin typeface="Times New Roman" pitchFamily="18" charset="0"/>
              </a:defRPr>
            </a:lvl3pPr>
            <a:lvl4pPr marL="750888" indent="-182563" algn="l">
              <a:spcBef>
                <a:spcPct val="0"/>
              </a:spcBef>
              <a:defRPr sz="2400">
                <a:solidFill>
                  <a:schemeClr val="tx1"/>
                </a:solidFill>
                <a:latin typeface="Times New Roman" pitchFamily="18" charset="0"/>
              </a:defRPr>
            </a:lvl4pPr>
            <a:lvl5pPr marL="2125663" indent="-228600" algn="l">
              <a:spcBef>
                <a:spcPct val="0"/>
              </a:spcBef>
              <a:defRPr sz="2400">
                <a:solidFill>
                  <a:schemeClr val="tx1"/>
                </a:solidFill>
                <a:latin typeface="Times New Roman" pitchFamily="18" charset="0"/>
              </a:defRPr>
            </a:lvl5pPr>
            <a:lvl6pPr marL="2582863" indent="-228600" fontAlgn="base">
              <a:spcBef>
                <a:spcPct val="0"/>
              </a:spcBef>
              <a:spcAft>
                <a:spcPct val="0"/>
              </a:spcAft>
              <a:defRPr sz="2400">
                <a:solidFill>
                  <a:schemeClr val="tx1"/>
                </a:solidFill>
                <a:latin typeface="Times New Roman" pitchFamily="18" charset="0"/>
              </a:defRPr>
            </a:lvl6pPr>
            <a:lvl7pPr marL="3040063" indent="-228600" fontAlgn="base">
              <a:spcBef>
                <a:spcPct val="0"/>
              </a:spcBef>
              <a:spcAft>
                <a:spcPct val="0"/>
              </a:spcAft>
              <a:defRPr sz="2400">
                <a:solidFill>
                  <a:schemeClr val="tx1"/>
                </a:solidFill>
                <a:latin typeface="Times New Roman" pitchFamily="18" charset="0"/>
              </a:defRPr>
            </a:lvl7pPr>
            <a:lvl8pPr marL="3497263" indent="-228600" fontAlgn="base">
              <a:spcBef>
                <a:spcPct val="0"/>
              </a:spcBef>
              <a:spcAft>
                <a:spcPct val="0"/>
              </a:spcAft>
              <a:defRPr sz="2400">
                <a:solidFill>
                  <a:schemeClr val="tx1"/>
                </a:solidFill>
                <a:latin typeface="Times New Roman" pitchFamily="18" charset="0"/>
              </a:defRPr>
            </a:lvl8pPr>
            <a:lvl9pPr marL="3954463" indent="-228600" fontAlgn="base">
              <a:spcBef>
                <a:spcPct val="0"/>
              </a:spcBef>
              <a:spcAft>
                <a:spcPct val="0"/>
              </a:spcAft>
              <a:defRPr sz="2400">
                <a:solidFill>
                  <a:schemeClr val="tx1"/>
                </a:solidFill>
                <a:latin typeface="Times New Roman" pitchFamily="18" charset="0"/>
              </a:defRPr>
            </a:lvl9pPr>
          </a:lstStyle>
          <a:p>
            <a:pPr marL="228600" indent="-228600">
              <a:buClr>
                <a:schemeClr val="accent1"/>
              </a:buClr>
              <a:buFont typeface="+mj-lt"/>
              <a:buAutoNum type="arabicPeriod"/>
            </a:pPr>
            <a:endParaRPr lang="en-US" altLang="en-US" sz="1000" dirty="0">
              <a:latin typeface="Arial" charset="0"/>
            </a:endParaRPr>
          </a:p>
          <a:p>
            <a:pPr>
              <a:buClr>
                <a:schemeClr val="accent1"/>
              </a:buClr>
            </a:pPr>
            <a:r>
              <a:rPr lang="en-US" altLang="en-US" sz="1000" dirty="0" smtClean="0">
                <a:latin typeface="Arial" charset="0"/>
              </a:rPr>
              <a:t>Dark arrows indicate the iterative nature of the work, cycling measurement and customer findings through user experience, devices and channels, before cycling around again.</a:t>
            </a:r>
            <a:endParaRPr lang="en-US" altLang="en-US" sz="1000" dirty="0">
              <a:latin typeface="Arial" charset="0"/>
            </a:endParaRPr>
          </a:p>
        </p:txBody>
      </p:sp>
      <p:cxnSp>
        <p:nvCxnSpPr>
          <p:cNvPr id="20" name="Straight Connector 19"/>
          <p:cNvCxnSpPr/>
          <p:nvPr/>
        </p:nvCxnSpPr>
        <p:spPr>
          <a:xfrm>
            <a:off x="3968032" y="1978748"/>
            <a:ext cx="674237"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965905" y="3306682"/>
            <a:ext cx="682863"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4153625" y="2874821"/>
            <a:ext cx="3085658" cy="1"/>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flipV="1">
            <a:off x="4646127" y="3003079"/>
            <a:ext cx="0" cy="68735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flipV="1">
            <a:off x="4646642" y="1733550"/>
            <a:ext cx="4253" cy="428138"/>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7239283" y="2242125"/>
            <a:ext cx="0" cy="1448305"/>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959406" y="2495550"/>
            <a:ext cx="674237"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flipH="1" flipV="1">
            <a:off x="4650817" y="2334112"/>
            <a:ext cx="4253" cy="428138"/>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3965905" y="4202756"/>
            <a:ext cx="674237"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H="1" flipV="1">
            <a:off x="4650228" y="3981450"/>
            <a:ext cx="4253" cy="428138"/>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8" name="Rectangle 186"/>
          <p:cNvSpPr>
            <a:spLocks noChangeArrowheads="1"/>
          </p:cNvSpPr>
          <p:nvPr/>
        </p:nvSpPr>
        <p:spPr bwMode="auto">
          <a:xfrm>
            <a:off x="457200" y="131485"/>
            <a:ext cx="884216" cy="107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34290" tIns="0" rIns="0" bIns="0">
            <a:spAutoFit/>
          </a:bodyPr>
          <a:lstStyle>
            <a:lvl1pPr>
              <a:defRPr sz="1000" i="1">
                <a:solidFill>
                  <a:schemeClr val="tx1"/>
                </a:solidFill>
                <a:latin typeface="Arial" panose="020B0604020202020204" pitchFamily="34" charset="0"/>
              </a:defRPr>
            </a:lvl1pPr>
            <a:lvl2pPr marL="742950" indent="-285750">
              <a:defRPr sz="1000" i="1">
                <a:solidFill>
                  <a:schemeClr val="tx1"/>
                </a:solidFill>
                <a:latin typeface="Arial" panose="020B0604020202020204" pitchFamily="34" charset="0"/>
              </a:defRPr>
            </a:lvl2pPr>
            <a:lvl3pPr marL="1143000" indent="-228600">
              <a:defRPr sz="1000" i="1">
                <a:solidFill>
                  <a:schemeClr val="tx1"/>
                </a:solidFill>
                <a:latin typeface="Arial" panose="020B0604020202020204" pitchFamily="34" charset="0"/>
              </a:defRPr>
            </a:lvl3pPr>
            <a:lvl4pPr marL="1600200" indent="-228600">
              <a:defRPr sz="1000" i="1">
                <a:solidFill>
                  <a:schemeClr val="tx1"/>
                </a:solidFill>
                <a:latin typeface="Arial" panose="020B0604020202020204" pitchFamily="34" charset="0"/>
              </a:defRPr>
            </a:lvl4pPr>
            <a:lvl5pPr marL="2057400" indent="-228600">
              <a:defRPr sz="1000" i="1">
                <a:solidFill>
                  <a:schemeClr val="tx1"/>
                </a:solidFill>
                <a:latin typeface="Arial" panose="020B0604020202020204" pitchFamily="34" charset="0"/>
              </a:defRPr>
            </a:lvl5pPr>
            <a:lvl6pPr marL="2514600" indent="-228600" eaLnBrk="0" fontAlgn="base" hangingPunct="0">
              <a:spcBef>
                <a:spcPct val="0"/>
              </a:spcBef>
              <a:spcAft>
                <a:spcPct val="0"/>
              </a:spcAft>
              <a:defRPr sz="1000" i="1">
                <a:solidFill>
                  <a:schemeClr val="tx1"/>
                </a:solidFill>
                <a:latin typeface="Arial" panose="020B0604020202020204" pitchFamily="34" charset="0"/>
              </a:defRPr>
            </a:lvl6pPr>
            <a:lvl7pPr marL="2971800" indent="-228600" eaLnBrk="0" fontAlgn="base" hangingPunct="0">
              <a:spcBef>
                <a:spcPct val="0"/>
              </a:spcBef>
              <a:spcAft>
                <a:spcPct val="0"/>
              </a:spcAft>
              <a:defRPr sz="1000" i="1">
                <a:solidFill>
                  <a:schemeClr val="tx1"/>
                </a:solidFill>
                <a:latin typeface="Arial" panose="020B0604020202020204" pitchFamily="34" charset="0"/>
              </a:defRPr>
            </a:lvl7pPr>
            <a:lvl8pPr marL="3429000" indent="-228600" eaLnBrk="0" fontAlgn="base" hangingPunct="0">
              <a:spcBef>
                <a:spcPct val="0"/>
              </a:spcBef>
              <a:spcAft>
                <a:spcPct val="0"/>
              </a:spcAft>
              <a:defRPr sz="1000" i="1">
                <a:solidFill>
                  <a:schemeClr val="tx1"/>
                </a:solidFill>
                <a:latin typeface="Arial" panose="020B0604020202020204" pitchFamily="34" charset="0"/>
              </a:defRPr>
            </a:lvl8pPr>
            <a:lvl9pPr marL="3886200" indent="-228600" eaLnBrk="0" fontAlgn="base" hangingPunct="0">
              <a:spcBef>
                <a:spcPct val="0"/>
              </a:spcBef>
              <a:spcAft>
                <a:spcPct val="0"/>
              </a:spcAft>
              <a:defRPr sz="1000" i="1">
                <a:solidFill>
                  <a:schemeClr val="tx1"/>
                </a:solidFill>
                <a:latin typeface="Arial" panose="020B0604020202020204" pitchFamily="34" charset="0"/>
              </a:defRPr>
            </a:lvl9pPr>
          </a:lstStyle>
          <a:p>
            <a:r>
              <a:rPr lang="en-US" altLang="en-US" sz="700" b="1" i="0" dirty="0" smtClean="0">
                <a:solidFill>
                  <a:srgbClr val="002060"/>
                </a:solidFill>
                <a:latin typeface="+mn-lt"/>
                <a:ea typeface="MS PGothic" panose="020B0600070205080204" pitchFamily="34" charset="-128"/>
                <a:cs typeface="Arial"/>
              </a:rPr>
              <a:t>Section </a:t>
            </a:r>
            <a:r>
              <a:rPr lang="en-US" altLang="en-US" sz="700" b="1" i="0" dirty="0">
                <a:solidFill>
                  <a:srgbClr val="002060"/>
                </a:solidFill>
                <a:latin typeface="+mn-lt"/>
                <a:ea typeface="MS PGothic" panose="020B0600070205080204" pitchFamily="34" charset="-128"/>
                <a:cs typeface="Arial"/>
              </a:rPr>
              <a:t>1 |</a:t>
            </a:r>
            <a:r>
              <a:rPr lang="en-US" altLang="en-US" sz="700" i="0" dirty="0">
                <a:solidFill>
                  <a:srgbClr val="002060"/>
                </a:solidFill>
                <a:latin typeface="+mn-lt"/>
                <a:ea typeface="MS PGothic" panose="020B0600070205080204" pitchFamily="34" charset="-128"/>
                <a:cs typeface="Arial"/>
              </a:rPr>
              <a:t> Overview</a:t>
            </a:r>
          </a:p>
        </p:txBody>
      </p:sp>
    </p:spTree>
    <p:extLst>
      <p:ext uri="{BB962C8B-B14F-4D97-AF65-F5344CB8AC3E}">
        <p14:creationId xmlns:p14="http://schemas.microsoft.com/office/powerpoint/2010/main" val="13994159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imordialSoupPPR.jpg (400×37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235" y="0"/>
            <a:ext cx="5103828" cy="4806176"/>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1"/>
          </p:nvPr>
        </p:nvSpPr>
        <p:spPr>
          <a:xfrm>
            <a:off x="487531" y="242607"/>
            <a:ext cx="7934342" cy="486606"/>
          </a:xfrm>
        </p:spPr>
        <p:txBody>
          <a:bodyPr/>
          <a:lstStyle/>
          <a:p>
            <a:r>
              <a:rPr lang="en-US" sz="2200" b="1" dirty="0" smtClean="0">
                <a:solidFill>
                  <a:schemeClr val="bg1"/>
                </a:solidFill>
              </a:rPr>
              <a:t>THIS is the problem</a:t>
            </a:r>
            <a:endParaRPr lang="en-US" sz="2200" b="1" dirty="0">
              <a:solidFill>
                <a:schemeClr val="bg1"/>
              </a:solidFill>
            </a:endParaRPr>
          </a:p>
        </p:txBody>
      </p:sp>
    </p:spTree>
    <p:extLst>
      <p:ext uri="{BB962C8B-B14F-4D97-AF65-F5344CB8AC3E}">
        <p14:creationId xmlns:p14="http://schemas.microsoft.com/office/powerpoint/2010/main" val="802411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Oval 158"/>
          <p:cNvSpPr>
            <a:spLocks noChangeArrowheads="1"/>
          </p:cNvSpPr>
          <p:nvPr/>
        </p:nvSpPr>
        <p:spPr bwMode="auto">
          <a:xfrm>
            <a:off x="3729092" y="1632405"/>
            <a:ext cx="329469" cy="329469"/>
          </a:xfrm>
          <a:prstGeom prst="ellipse">
            <a:avLst/>
          </a:prstGeom>
          <a:solidFill>
            <a:srgbClr val="296BA8"/>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endParaRPr lang="en-US" altLang="en-US" sz="1050" dirty="0">
              <a:latin typeface="+mj-lt"/>
            </a:endParaRPr>
          </a:p>
        </p:txBody>
      </p:sp>
      <p:sp>
        <p:nvSpPr>
          <p:cNvPr id="94" name="Oval 171"/>
          <p:cNvSpPr>
            <a:spLocks noChangeArrowheads="1"/>
          </p:cNvSpPr>
          <p:nvPr/>
        </p:nvSpPr>
        <p:spPr bwMode="auto">
          <a:xfrm>
            <a:off x="5554988" y="1619352"/>
            <a:ext cx="329469" cy="329469"/>
          </a:xfrm>
          <a:prstGeom prst="ellipse">
            <a:avLst/>
          </a:prstGeom>
          <a:solidFill>
            <a:srgbClr val="93C55D"/>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endParaRPr lang="en-US" altLang="en-US" sz="1050" dirty="0">
              <a:latin typeface="+mj-lt"/>
            </a:endParaRPr>
          </a:p>
        </p:txBody>
      </p:sp>
      <p:sp>
        <p:nvSpPr>
          <p:cNvPr id="95" name="Oval 172"/>
          <p:cNvSpPr>
            <a:spLocks noChangeArrowheads="1"/>
          </p:cNvSpPr>
          <p:nvPr/>
        </p:nvSpPr>
        <p:spPr bwMode="auto">
          <a:xfrm>
            <a:off x="3730752" y="3086301"/>
            <a:ext cx="329469" cy="329469"/>
          </a:xfrm>
          <a:prstGeom prst="ellipse">
            <a:avLst/>
          </a:prstGeom>
          <a:solidFill>
            <a:srgbClr val="FFC000"/>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endParaRPr lang="en-US" altLang="en-US" sz="1050" dirty="0"/>
          </a:p>
        </p:txBody>
      </p:sp>
      <p:sp>
        <p:nvSpPr>
          <p:cNvPr id="96" name="Oval 173"/>
          <p:cNvSpPr>
            <a:spLocks noChangeArrowheads="1"/>
          </p:cNvSpPr>
          <p:nvPr/>
        </p:nvSpPr>
        <p:spPr bwMode="auto">
          <a:xfrm>
            <a:off x="5554968" y="3086301"/>
            <a:ext cx="329469" cy="329469"/>
          </a:xfrm>
          <a:prstGeom prst="ellipse">
            <a:avLst/>
          </a:prstGeom>
          <a:solidFill>
            <a:srgbClr val="C00000"/>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endParaRPr lang="en-US" altLang="en-US" sz="1050" dirty="0"/>
          </a:p>
        </p:txBody>
      </p:sp>
      <p:sp>
        <p:nvSpPr>
          <p:cNvPr id="97" name="Oval 174"/>
          <p:cNvSpPr>
            <a:spLocks noChangeArrowheads="1"/>
          </p:cNvSpPr>
          <p:nvPr/>
        </p:nvSpPr>
        <p:spPr bwMode="auto">
          <a:xfrm>
            <a:off x="7253083" y="3086301"/>
            <a:ext cx="329469" cy="329469"/>
          </a:xfrm>
          <a:prstGeom prst="ellipse">
            <a:avLst/>
          </a:prstGeom>
          <a:solidFill>
            <a:srgbClr val="924494"/>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endParaRPr lang="en-US" altLang="en-US" dirty="0"/>
          </a:p>
        </p:txBody>
      </p:sp>
      <p:sp>
        <p:nvSpPr>
          <p:cNvPr id="98" name="Text Box 71"/>
          <p:cNvSpPr txBox="1">
            <a:spLocks noChangeArrowheads="1"/>
          </p:cNvSpPr>
          <p:nvPr/>
        </p:nvSpPr>
        <p:spPr bwMode="auto">
          <a:xfrm>
            <a:off x="3742765" y="1204623"/>
            <a:ext cx="5177117" cy="261610"/>
          </a:xfrm>
          <a:prstGeom prst="rect">
            <a:avLst/>
          </a:prstGeom>
          <a:noFill/>
          <a:ln>
            <a:noFill/>
          </a:ln>
          <a:effectLst/>
          <a:extLst>
            <a:ext uri="{909E8E84-426E-40dd-AFC4-6F175D3DCCD1}">
              <a14:hiddenFill xmlns="" xmlns:a14="http://schemas.microsoft.com/office/drawing/2010/main">
                <a:solidFill>
                  <a:srgbClr val="99CC00"/>
                </a:solidFill>
              </a14:hiddenFill>
            </a:ext>
            <a:ext uri="{91240B29-F687-4f45-9708-019B960494DF}">
              <a14:hiddenLine xmlns="" xmlns:a14="http://schemas.microsoft.com/office/drawing/2010/main" w="9525">
                <a:solidFill>
                  <a:schemeClr val="bg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lIns="34290" rIns="34290">
            <a:spAutoFit/>
          </a:bodyPr>
          <a:lstStyle/>
          <a:p>
            <a:r>
              <a:rPr lang="en-US" altLang="en-US" sz="1100" b="1" dirty="0" smtClean="0">
                <a:solidFill>
                  <a:srgbClr val="1C3765"/>
                </a:solidFill>
                <a:latin typeface="+mj-lt"/>
              </a:rPr>
              <a:t>RECOMMENDATIONS </a:t>
            </a:r>
            <a:r>
              <a:rPr lang="en-US" altLang="en-US" sz="1100" b="1" dirty="0">
                <a:solidFill>
                  <a:srgbClr val="1C3765"/>
                </a:solidFill>
                <a:latin typeface="+mj-lt"/>
              </a:rPr>
              <a:t>BY GROWTH DRIVER</a:t>
            </a:r>
          </a:p>
        </p:txBody>
      </p:sp>
      <p:sp>
        <p:nvSpPr>
          <p:cNvPr id="100" name="Oval 172"/>
          <p:cNvSpPr>
            <a:spLocks noChangeArrowheads="1"/>
          </p:cNvSpPr>
          <p:nvPr/>
        </p:nvSpPr>
        <p:spPr bwMode="auto">
          <a:xfrm>
            <a:off x="7238406" y="1632405"/>
            <a:ext cx="329469" cy="329469"/>
          </a:xfrm>
          <a:prstGeom prst="ellipse">
            <a:avLst/>
          </a:prstGeom>
          <a:solidFill>
            <a:srgbClr val="4E9473"/>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endParaRPr lang="en-US" altLang="en-US" sz="1050" dirty="0"/>
          </a:p>
        </p:txBody>
      </p:sp>
      <p:sp>
        <p:nvSpPr>
          <p:cNvPr id="8" name="TextBox 7"/>
          <p:cNvSpPr txBox="1"/>
          <p:nvPr/>
        </p:nvSpPr>
        <p:spPr bwMode="auto">
          <a:xfrm>
            <a:off x="4045711" y="1632405"/>
            <a:ext cx="120385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r>
              <a:rPr lang="en-US" sz="900" b="1" dirty="0" smtClean="0">
                <a:latin typeface="+mn-lt"/>
                <a:cs typeface="DINOT-Light" charset="0"/>
              </a:rPr>
              <a:t>CUSTOMER UNDERSTANDING</a:t>
            </a:r>
            <a:endParaRPr lang="en-US" sz="900" b="1" dirty="0">
              <a:latin typeface="+mn-lt"/>
              <a:cs typeface="DINOT-Light" charset="0"/>
            </a:endParaRPr>
          </a:p>
        </p:txBody>
      </p:sp>
      <p:sp>
        <p:nvSpPr>
          <p:cNvPr id="126" name="TextBox 125"/>
          <p:cNvSpPr txBox="1"/>
          <p:nvPr/>
        </p:nvSpPr>
        <p:spPr bwMode="auto">
          <a:xfrm>
            <a:off x="4016724" y="3158893"/>
            <a:ext cx="691215"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r>
              <a:rPr lang="en-US" sz="900" b="1" dirty="0" smtClean="0">
                <a:latin typeface="+mn-lt"/>
                <a:cs typeface="DINOT-Light" charset="0"/>
              </a:rPr>
              <a:t>DEVICES</a:t>
            </a:r>
            <a:endParaRPr lang="en-US" sz="900" b="1" dirty="0">
              <a:latin typeface="+mn-lt"/>
              <a:cs typeface="DINOT-Light" charset="0"/>
            </a:endParaRPr>
          </a:p>
        </p:txBody>
      </p:sp>
      <p:sp>
        <p:nvSpPr>
          <p:cNvPr id="127" name="TextBox 126"/>
          <p:cNvSpPr txBox="1"/>
          <p:nvPr/>
        </p:nvSpPr>
        <p:spPr bwMode="auto">
          <a:xfrm>
            <a:off x="5830118" y="1695472"/>
            <a:ext cx="84510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r>
              <a:rPr lang="en-US" sz="900" b="1" dirty="0" smtClean="0">
                <a:latin typeface="+mn-lt"/>
                <a:cs typeface="DINOT-Light" charset="0"/>
              </a:rPr>
              <a:t>ANALYTICS</a:t>
            </a:r>
            <a:endParaRPr lang="en-US" sz="900" b="1" dirty="0">
              <a:latin typeface="+mn-lt"/>
              <a:cs typeface="DINOT-Light" charset="0"/>
            </a:endParaRPr>
          </a:p>
        </p:txBody>
      </p:sp>
      <p:sp>
        <p:nvSpPr>
          <p:cNvPr id="128" name="TextBox 127"/>
          <p:cNvSpPr txBox="1"/>
          <p:nvPr/>
        </p:nvSpPr>
        <p:spPr bwMode="auto">
          <a:xfrm>
            <a:off x="5885040" y="3149368"/>
            <a:ext cx="556563"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r>
              <a:rPr lang="en-US" sz="900" b="1" dirty="0" smtClean="0">
                <a:latin typeface="+mn-lt"/>
                <a:cs typeface="DINOT-Light" charset="0"/>
              </a:rPr>
              <a:t>MEDIA</a:t>
            </a:r>
            <a:endParaRPr lang="en-US" sz="900" b="1" dirty="0">
              <a:latin typeface="+mn-lt"/>
              <a:cs typeface="DINOT-Light" charset="0"/>
            </a:endParaRPr>
          </a:p>
        </p:txBody>
      </p:sp>
      <p:sp>
        <p:nvSpPr>
          <p:cNvPr id="129" name="TextBox 128"/>
          <p:cNvSpPr txBox="1"/>
          <p:nvPr/>
        </p:nvSpPr>
        <p:spPr bwMode="auto">
          <a:xfrm>
            <a:off x="7536766" y="1695472"/>
            <a:ext cx="1281120"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r>
              <a:rPr lang="en-US" sz="900" b="1" dirty="0" smtClean="0">
                <a:latin typeface="+mn-lt"/>
                <a:cs typeface="DINOT-Light" charset="0"/>
              </a:rPr>
              <a:t>USER EXPERIENCE</a:t>
            </a:r>
            <a:endParaRPr lang="en-US" sz="900" b="1" dirty="0">
              <a:latin typeface="+mn-lt"/>
              <a:cs typeface="DINOT-Light" charset="0"/>
            </a:endParaRPr>
          </a:p>
        </p:txBody>
      </p:sp>
      <p:sp>
        <p:nvSpPr>
          <p:cNvPr id="130" name="TextBox 129"/>
          <p:cNvSpPr txBox="1"/>
          <p:nvPr/>
        </p:nvSpPr>
        <p:spPr bwMode="auto">
          <a:xfrm>
            <a:off x="7531933" y="3149368"/>
            <a:ext cx="998991" cy="2308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rtlCol="0">
            <a:spAutoFit/>
          </a:bodyPr>
          <a:lstStyle/>
          <a:p>
            <a:r>
              <a:rPr lang="en-US" sz="900" b="1" dirty="0" smtClean="0">
                <a:latin typeface="+mn-lt"/>
                <a:cs typeface="DINOT-Light" charset="0"/>
              </a:rPr>
              <a:t>TECHNOLOGY</a:t>
            </a:r>
            <a:endParaRPr lang="en-US" sz="900" b="1" dirty="0">
              <a:latin typeface="+mn-lt"/>
              <a:cs typeface="DINOT-Light" charset="0"/>
            </a:endParaRPr>
          </a:p>
        </p:txBody>
      </p:sp>
      <p:cxnSp>
        <p:nvCxnSpPr>
          <p:cNvPr id="102" name="Straight Connector 101"/>
          <p:cNvCxnSpPr/>
          <p:nvPr/>
        </p:nvCxnSpPr>
        <p:spPr>
          <a:xfrm flipV="1">
            <a:off x="3729920" y="1488087"/>
            <a:ext cx="4969914" cy="16607"/>
          </a:xfrm>
          <a:prstGeom prst="line">
            <a:avLst/>
          </a:prstGeom>
          <a:ln w="9525">
            <a:solidFill>
              <a:srgbClr val="A6A6A6"/>
            </a:solidFill>
          </a:ln>
          <a:effectLst/>
        </p:spPr>
        <p:style>
          <a:lnRef idx="2">
            <a:schemeClr val="accent1"/>
          </a:lnRef>
          <a:fillRef idx="0">
            <a:schemeClr val="accent1"/>
          </a:fillRef>
          <a:effectRef idx="1">
            <a:schemeClr val="accent1"/>
          </a:effectRef>
          <a:fontRef idx="minor">
            <a:schemeClr val="tx1"/>
          </a:fontRef>
        </p:style>
      </p:cxnSp>
      <p:sp>
        <p:nvSpPr>
          <p:cNvPr id="108" name="TextBox 107"/>
          <p:cNvSpPr txBox="1"/>
          <p:nvPr/>
        </p:nvSpPr>
        <p:spPr bwMode="auto">
          <a:xfrm>
            <a:off x="5518392" y="3482490"/>
            <a:ext cx="156820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marL="112713" lvl="0" indent="-112713">
              <a:buClr>
                <a:schemeClr val="tx1"/>
              </a:buClr>
              <a:buFont typeface="+mj-lt"/>
              <a:buAutoNum type="arabicPeriod"/>
            </a:pPr>
            <a:r>
              <a:rPr lang="en-US" sz="900" dirty="0" smtClean="0">
                <a:latin typeface="+mn-lt"/>
              </a:rPr>
              <a:t>Media mix optimization</a:t>
            </a:r>
          </a:p>
          <a:p>
            <a:pPr marL="112713" lvl="0" indent="-112713">
              <a:buClr>
                <a:schemeClr val="tx1"/>
              </a:buClr>
              <a:buFont typeface="+mj-lt"/>
              <a:buAutoNum type="arabicPeriod"/>
            </a:pPr>
            <a:r>
              <a:rPr lang="en-US" sz="900" dirty="0" smtClean="0">
                <a:latin typeface="+mn-lt"/>
              </a:rPr>
              <a:t>Phone tracking</a:t>
            </a:r>
          </a:p>
          <a:p>
            <a:pPr marL="112713" lvl="0" indent="-112713">
              <a:buClr>
                <a:schemeClr val="tx1"/>
              </a:buClr>
              <a:buFont typeface="+mj-lt"/>
              <a:buAutoNum type="arabicPeriod"/>
            </a:pPr>
            <a:r>
              <a:rPr lang="en-US" sz="900" dirty="0" smtClean="0">
                <a:latin typeface="+mn-lt"/>
              </a:rPr>
              <a:t>Native/content strategy</a:t>
            </a:r>
          </a:p>
          <a:p>
            <a:pPr marL="112713" lvl="0" indent="-112713">
              <a:buClr>
                <a:schemeClr val="tx1"/>
              </a:buClr>
              <a:buFont typeface="+mj-lt"/>
              <a:buAutoNum type="arabicPeriod"/>
            </a:pPr>
            <a:r>
              <a:rPr lang="en-US" sz="900" dirty="0" smtClean="0">
                <a:latin typeface="+mn-lt"/>
              </a:rPr>
              <a:t>Direct mail-social lift test</a:t>
            </a:r>
            <a:endParaRPr lang="en-US" sz="900" dirty="0">
              <a:latin typeface="+mn-lt"/>
            </a:endParaRPr>
          </a:p>
        </p:txBody>
      </p:sp>
      <p:sp>
        <p:nvSpPr>
          <p:cNvPr id="68" name="TextBox 67"/>
          <p:cNvSpPr txBox="1"/>
          <p:nvPr/>
        </p:nvSpPr>
        <p:spPr bwMode="auto">
          <a:xfrm>
            <a:off x="7232506" y="3479493"/>
            <a:ext cx="1467328"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lvl="0">
              <a:buClr>
                <a:schemeClr val="accent1"/>
              </a:buClr>
            </a:pPr>
            <a:r>
              <a:rPr lang="en-US" sz="900" i="1" dirty="0" smtClean="0">
                <a:latin typeface="Arial" charset="0"/>
              </a:rPr>
              <a:t>Technology solutions are embedded within other recommendations.</a:t>
            </a:r>
            <a:endParaRPr lang="en-US" sz="900" i="1" dirty="0">
              <a:latin typeface="Arial" charset="0"/>
            </a:endParaRPr>
          </a:p>
        </p:txBody>
      </p:sp>
      <p:sp>
        <p:nvSpPr>
          <p:cNvPr id="82" name="Text Placeholder 1"/>
          <p:cNvSpPr>
            <a:spLocks noGrp="1"/>
          </p:cNvSpPr>
          <p:nvPr>
            <p:ph type="body" sz="quarter" idx="16"/>
          </p:nvPr>
        </p:nvSpPr>
        <p:spPr>
          <a:xfrm>
            <a:off x="457200" y="614133"/>
            <a:ext cx="8188874" cy="256846"/>
          </a:xfrm>
        </p:spPr>
        <p:txBody>
          <a:bodyPr/>
          <a:lstStyle/>
          <a:p>
            <a:pPr>
              <a:buClr>
                <a:schemeClr val="accent1"/>
              </a:buClr>
            </a:pPr>
            <a:r>
              <a:rPr lang="en-US" altLang="en-US" dirty="0" smtClean="0"/>
              <a:t>Urgency / </a:t>
            </a:r>
            <a:r>
              <a:rPr lang="en-US" altLang="en-US" dirty="0"/>
              <a:t>Impact criteria are applied to each </a:t>
            </a:r>
            <a:r>
              <a:rPr lang="en-US" altLang="en-US" dirty="0" smtClean="0"/>
              <a:t>recommendation. Results </a:t>
            </a:r>
            <a:r>
              <a:rPr lang="en-US" altLang="en-US" dirty="0"/>
              <a:t>are plotted in the Prioritization Matrix. Short-term focus should concentrate on Tier </a:t>
            </a:r>
            <a:r>
              <a:rPr lang="en-US" altLang="en-US" dirty="0" smtClean="0"/>
              <a:t>1 </a:t>
            </a:r>
            <a:r>
              <a:rPr lang="en-US" altLang="en-US" dirty="0"/>
              <a:t>recommendations where we see higher-impact, </a:t>
            </a:r>
            <a:r>
              <a:rPr lang="en-US" altLang="en-US" dirty="0" smtClean="0"/>
              <a:t>higher-urgency recommendations.</a:t>
            </a:r>
            <a:endParaRPr lang="en-US" altLang="en-US" dirty="0"/>
          </a:p>
        </p:txBody>
      </p:sp>
      <p:sp>
        <p:nvSpPr>
          <p:cNvPr id="85" name="Text Placeholder 4"/>
          <p:cNvSpPr>
            <a:spLocks noGrp="1"/>
          </p:cNvSpPr>
          <p:nvPr>
            <p:ph type="body" sz="quarter" idx="11"/>
          </p:nvPr>
        </p:nvSpPr>
        <p:spPr>
          <a:xfrm>
            <a:off x="457200" y="255949"/>
            <a:ext cx="7934342" cy="486606"/>
          </a:xfrm>
        </p:spPr>
        <p:txBody>
          <a:bodyPr/>
          <a:lstStyle/>
          <a:p>
            <a:r>
              <a:rPr lang="en-US" sz="2200" b="1" dirty="0"/>
              <a:t>Prioritization</a:t>
            </a:r>
          </a:p>
        </p:txBody>
      </p:sp>
      <p:sp>
        <p:nvSpPr>
          <p:cNvPr id="92" name="TextBox 91"/>
          <p:cNvSpPr txBox="1"/>
          <p:nvPr/>
        </p:nvSpPr>
        <p:spPr bwMode="auto">
          <a:xfrm>
            <a:off x="5470967" y="2024941"/>
            <a:ext cx="1652209"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marL="112713" lvl="0" indent="-112713">
              <a:buClr>
                <a:schemeClr val="tx1"/>
              </a:buClr>
              <a:buFont typeface="+mj-lt"/>
              <a:buAutoNum type="arabicPeriod"/>
            </a:pPr>
            <a:r>
              <a:rPr lang="en-US" sz="900" dirty="0" smtClean="0">
                <a:latin typeface="+mn-lt"/>
              </a:rPr>
              <a:t>Convertro implementation**</a:t>
            </a:r>
          </a:p>
          <a:p>
            <a:pPr marL="112713" lvl="0" indent="-112713">
              <a:buClr>
                <a:schemeClr val="tx1"/>
              </a:buClr>
              <a:buFont typeface="+mj-lt"/>
              <a:buAutoNum type="arabicPeriod"/>
            </a:pPr>
            <a:r>
              <a:rPr lang="en-US" sz="900" dirty="0" smtClean="0">
                <a:latin typeface="+mn-lt"/>
              </a:rPr>
              <a:t>Incorporate offline conversions</a:t>
            </a:r>
          </a:p>
          <a:p>
            <a:pPr marL="112713" lvl="0" indent="-112713">
              <a:buClr>
                <a:schemeClr val="tx1"/>
              </a:buClr>
              <a:buFont typeface="+mj-lt"/>
              <a:buAutoNum type="arabicPeriod"/>
            </a:pPr>
            <a:r>
              <a:rPr lang="en-US" sz="900" dirty="0" smtClean="0">
                <a:latin typeface="+mn-lt"/>
              </a:rPr>
              <a:t>Channel role analysis</a:t>
            </a:r>
          </a:p>
          <a:p>
            <a:pPr marL="112713" lvl="0" indent="-112713">
              <a:buClr>
                <a:schemeClr val="tx1"/>
              </a:buClr>
              <a:buFont typeface="+mj-lt"/>
              <a:buAutoNum type="arabicPeriod"/>
            </a:pPr>
            <a:r>
              <a:rPr lang="en-US" sz="900" dirty="0" smtClean="0">
                <a:latin typeface="+mn-lt"/>
              </a:rPr>
              <a:t>Scenario ROI modeling</a:t>
            </a:r>
          </a:p>
          <a:p>
            <a:pPr marL="112713" lvl="0" indent="-112713">
              <a:buClr>
                <a:schemeClr val="tx1"/>
              </a:buClr>
              <a:buFont typeface="+mj-lt"/>
              <a:buAutoNum type="arabicPeriod"/>
            </a:pPr>
            <a:r>
              <a:rPr lang="en-US" sz="900" dirty="0" smtClean="0">
                <a:latin typeface="+mn-lt"/>
              </a:rPr>
              <a:t>GTM audit</a:t>
            </a:r>
          </a:p>
          <a:p>
            <a:pPr marL="112713" lvl="0" indent="-112713">
              <a:buClr>
                <a:schemeClr val="tx1"/>
              </a:buClr>
              <a:buFont typeface="+mj-lt"/>
              <a:buAutoNum type="arabicPeriod"/>
            </a:pPr>
            <a:endParaRPr lang="en-US" sz="900" dirty="0" smtClean="0">
              <a:latin typeface="+mn-lt"/>
            </a:endParaRPr>
          </a:p>
          <a:p>
            <a:pPr marL="112713" lvl="0" indent="-112713">
              <a:buClr>
                <a:schemeClr val="tx1"/>
              </a:buClr>
              <a:buFont typeface="+mj-lt"/>
              <a:buAutoNum type="arabicPeriod"/>
            </a:pPr>
            <a:endParaRPr lang="en-US" sz="900" dirty="0" smtClean="0">
              <a:latin typeface="+mn-lt"/>
            </a:endParaRPr>
          </a:p>
          <a:p>
            <a:pPr marL="112713" lvl="0" indent="-112713">
              <a:buClr>
                <a:schemeClr val="tx1"/>
              </a:buClr>
              <a:buFont typeface="+mj-lt"/>
              <a:buAutoNum type="arabicPeriod"/>
            </a:pPr>
            <a:endParaRPr lang="en-US" sz="900" dirty="0">
              <a:latin typeface="+mn-lt"/>
            </a:endParaRPr>
          </a:p>
        </p:txBody>
      </p:sp>
      <p:sp>
        <p:nvSpPr>
          <p:cNvPr id="99" name="TextBox 98"/>
          <p:cNvSpPr txBox="1"/>
          <p:nvPr/>
        </p:nvSpPr>
        <p:spPr bwMode="auto">
          <a:xfrm>
            <a:off x="7237432" y="2024941"/>
            <a:ext cx="1682449"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marL="112713" lvl="0" indent="-112713">
              <a:buClr>
                <a:schemeClr val="tx1"/>
              </a:buClr>
              <a:buFont typeface="+mj-lt"/>
              <a:buAutoNum type="arabicPeriod"/>
            </a:pPr>
            <a:r>
              <a:rPr lang="en-US" sz="900" dirty="0" smtClean="0">
                <a:latin typeface="+mn-lt"/>
              </a:rPr>
              <a:t>Begin CRO testing**</a:t>
            </a:r>
          </a:p>
          <a:p>
            <a:pPr marL="112713" lvl="0" indent="-112713">
              <a:buClr>
                <a:schemeClr val="tx1"/>
              </a:buClr>
              <a:buFont typeface="+mj-lt"/>
              <a:buAutoNum type="arabicPeriod"/>
            </a:pPr>
            <a:r>
              <a:rPr lang="en-US" sz="900" dirty="0" smtClean="0">
                <a:latin typeface="+mn-lt"/>
              </a:rPr>
              <a:t>Gain customer insight </a:t>
            </a:r>
          </a:p>
          <a:p>
            <a:pPr marL="112713" indent="-112713">
              <a:buClr>
                <a:schemeClr val="tx1"/>
              </a:buClr>
              <a:buFont typeface="+mj-lt"/>
              <a:buAutoNum type="arabicPeriod"/>
            </a:pPr>
            <a:r>
              <a:rPr lang="en-US" sz="900" dirty="0">
                <a:latin typeface="+mj-lt"/>
              </a:rPr>
              <a:t>Incorporate Sales feedback into new </a:t>
            </a:r>
            <a:r>
              <a:rPr lang="en-US" sz="900" dirty="0" smtClean="0">
                <a:latin typeface="+mj-lt"/>
              </a:rPr>
              <a:t>tests</a:t>
            </a:r>
          </a:p>
          <a:p>
            <a:pPr marL="112713" lvl="0" indent="-112713">
              <a:buClr>
                <a:schemeClr val="tx1"/>
              </a:buClr>
              <a:buFont typeface="+mj-lt"/>
              <a:buAutoNum type="arabicPeriod"/>
            </a:pPr>
            <a:r>
              <a:rPr lang="en-US" sz="900" dirty="0" smtClean="0">
                <a:latin typeface="+mn-lt"/>
              </a:rPr>
              <a:t>Move testing up-funnel </a:t>
            </a:r>
          </a:p>
          <a:p>
            <a:pPr marL="112713" lvl="0" indent="-112713">
              <a:buClr>
                <a:schemeClr val="tx1"/>
              </a:buClr>
              <a:buFont typeface="+mj-lt"/>
              <a:buAutoNum type="arabicPeriod"/>
            </a:pPr>
            <a:endParaRPr lang="en-US" sz="900" dirty="0">
              <a:latin typeface="+mn-lt"/>
            </a:endParaRPr>
          </a:p>
        </p:txBody>
      </p:sp>
      <p:sp>
        <p:nvSpPr>
          <p:cNvPr id="101" name="TextBox 100"/>
          <p:cNvSpPr txBox="1"/>
          <p:nvPr/>
        </p:nvSpPr>
        <p:spPr bwMode="auto">
          <a:xfrm>
            <a:off x="3786808" y="3478837"/>
            <a:ext cx="1731584"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marL="112713" lvl="0" indent="-112713">
              <a:buClr>
                <a:schemeClr val="tx1"/>
              </a:buClr>
              <a:buFont typeface="+mj-lt"/>
              <a:buAutoNum type="arabicPeriod"/>
            </a:pPr>
            <a:r>
              <a:rPr lang="en-US" sz="900" dirty="0" smtClean="0">
                <a:latin typeface="+mn-lt"/>
              </a:rPr>
              <a:t>Convertro for mobile insight</a:t>
            </a:r>
          </a:p>
          <a:p>
            <a:pPr marL="112713" lvl="0" indent="-112713">
              <a:buClr>
                <a:schemeClr val="tx1"/>
              </a:buClr>
              <a:buFont typeface="+mj-lt"/>
              <a:buAutoNum type="arabicPeriod"/>
            </a:pPr>
            <a:r>
              <a:rPr lang="en-US" sz="900" dirty="0" smtClean="0">
                <a:latin typeface="+mn-lt"/>
              </a:rPr>
              <a:t>Research mobile investment by similar companies</a:t>
            </a:r>
          </a:p>
          <a:p>
            <a:pPr marL="112713" lvl="0" indent="-112713">
              <a:buClr>
                <a:schemeClr val="tx1"/>
              </a:buClr>
              <a:buFont typeface="+mj-lt"/>
              <a:buAutoNum type="arabicPeriod"/>
            </a:pPr>
            <a:r>
              <a:rPr lang="en-US" sz="900" dirty="0" smtClean="0">
                <a:latin typeface="+mn-lt"/>
              </a:rPr>
              <a:t>Incorporate Sales knowledge</a:t>
            </a:r>
          </a:p>
          <a:p>
            <a:pPr marL="112713" lvl="0" indent="-112713">
              <a:buClr>
                <a:schemeClr val="tx1"/>
              </a:buClr>
              <a:buFont typeface="+mj-lt"/>
              <a:buAutoNum type="arabicPeriod"/>
            </a:pPr>
            <a:r>
              <a:rPr lang="en-US" sz="900" dirty="0" smtClean="0">
                <a:latin typeface="+mn-lt"/>
              </a:rPr>
              <a:t>Mobile CRO and new UX development</a:t>
            </a:r>
          </a:p>
          <a:p>
            <a:pPr marL="112713" lvl="0" indent="-112713">
              <a:buClr>
                <a:schemeClr val="tx1"/>
              </a:buClr>
              <a:buFont typeface="+mj-lt"/>
              <a:buAutoNum type="arabicPeriod"/>
            </a:pPr>
            <a:endParaRPr lang="en-US" sz="900" dirty="0" smtClean="0">
              <a:latin typeface="+mn-lt"/>
            </a:endParaRPr>
          </a:p>
          <a:p>
            <a:pPr marL="112713" lvl="0" indent="-112713">
              <a:buClr>
                <a:schemeClr val="tx1"/>
              </a:buClr>
              <a:buFont typeface="+mj-lt"/>
              <a:buAutoNum type="arabicPeriod"/>
            </a:pPr>
            <a:endParaRPr lang="en-US" sz="900" dirty="0" smtClean="0">
              <a:latin typeface="+mn-lt"/>
            </a:endParaRPr>
          </a:p>
          <a:p>
            <a:pPr marL="112713" lvl="0" indent="-112713">
              <a:buClr>
                <a:schemeClr val="tx1"/>
              </a:buClr>
              <a:buFont typeface="+mj-lt"/>
              <a:buAutoNum type="arabicPeriod"/>
            </a:pPr>
            <a:endParaRPr lang="en-US" sz="900" dirty="0" smtClean="0">
              <a:latin typeface="+mn-lt"/>
            </a:endParaRPr>
          </a:p>
          <a:p>
            <a:pPr marL="112713" lvl="0" indent="-112713">
              <a:buClr>
                <a:schemeClr val="tx1"/>
              </a:buClr>
              <a:buFont typeface="+mj-lt"/>
              <a:buAutoNum type="arabicPeriod"/>
            </a:pPr>
            <a:endParaRPr lang="en-US" sz="900" dirty="0">
              <a:latin typeface="+mn-lt"/>
            </a:endParaRPr>
          </a:p>
        </p:txBody>
      </p:sp>
      <p:sp>
        <p:nvSpPr>
          <p:cNvPr id="107" name="TextBox 106"/>
          <p:cNvSpPr txBox="1"/>
          <p:nvPr/>
        </p:nvSpPr>
        <p:spPr bwMode="auto">
          <a:xfrm>
            <a:off x="3776658" y="2076942"/>
            <a:ext cx="1652209" cy="1615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marL="112713" lvl="0" indent="-112713">
              <a:buClr>
                <a:schemeClr val="tx1"/>
              </a:buClr>
              <a:buFont typeface="+mj-lt"/>
              <a:buAutoNum type="arabicPeriod"/>
            </a:pPr>
            <a:r>
              <a:rPr lang="en-US" sz="900" dirty="0" smtClean="0">
                <a:latin typeface="+mn-lt"/>
              </a:rPr>
              <a:t>Buying process research</a:t>
            </a:r>
          </a:p>
          <a:p>
            <a:pPr marL="112713" lvl="0" indent="-112713">
              <a:buClr>
                <a:schemeClr val="tx1"/>
              </a:buClr>
              <a:buFont typeface="+mj-lt"/>
              <a:buAutoNum type="arabicPeriod"/>
            </a:pPr>
            <a:r>
              <a:rPr lang="en-US" sz="900" dirty="0" smtClean="0">
                <a:latin typeface="+mn-lt"/>
              </a:rPr>
              <a:t>Pre-purchase journey development</a:t>
            </a:r>
          </a:p>
          <a:p>
            <a:pPr marL="112713" lvl="0" indent="-112713">
              <a:buClr>
                <a:schemeClr val="tx1"/>
              </a:buClr>
              <a:buFont typeface="+mj-lt"/>
              <a:buAutoNum type="arabicPeriod"/>
            </a:pPr>
            <a:r>
              <a:rPr lang="en-US" sz="900" dirty="0" smtClean="0">
                <a:latin typeface="+mn-lt"/>
              </a:rPr>
              <a:t>Role of competitors on buyers</a:t>
            </a:r>
          </a:p>
          <a:p>
            <a:pPr marL="112713" lvl="0" indent="-112713">
              <a:buClr>
                <a:schemeClr val="tx1"/>
              </a:buClr>
              <a:buFont typeface="+mj-lt"/>
              <a:buAutoNum type="arabicPeriod"/>
            </a:pPr>
            <a:r>
              <a:rPr lang="en-US" sz="900" dirty="0" smtClean="0">
                <a:latin typeface="+mn-lt"/>
              </a:rPr>
              <a:t>Emotional connection research</a:t>
            </a:r>
          </a:p>
          <a:p>
            <a:pPr marL="112713" lvl="0" indent="-112713">
              <a:buClr>
                <a:schemeClr val="tx1"/>
              </a:buClr>
              <a:buFont typeface="+mj-lt"/>
              <a:buAutoNum type="arabicPeriod"/>
            </a:pPr>
            <a:endParaRPr lang="en-US" sz="900" dirty="0" smtClean="0">
              <a:latin typeface="+mn-lt"/>
            </a:endParaRPr>
          </a:p>
          <a:p>
            <a:pPr marL="112713" lvl="0" indent="-112713">
              <a:buClr>
                <a:schemeClr val="tx1"/>
              </a:buClr>
              <a:buFont typeface="+mj-lt"/>
              <a:buAutoNum type="arabicPeriod"/>
            </a:pPr>
            <a:endParaRPr lang="en-US" sz="900" dirty="0" smtClean="0">
              <a:latin typeface="+mn-lt"/>
            </a:endParaRPr>
          </a:p>
          <a:p>
            <a:pPr marL="112713" lvl="0" indent="-112713">
              <a:buClr>
                <a:schemeClr val="tx1"/>
              </a:buClr>
              <a:buFont typeface="+mj-lt"/>
              <a:buAutoNum type="arabicPeriod"/>
            </a:pPr>
            <a:endParaRPr lang="en-US" sz="900" dirty="0" smtClean="0">
              <a:latin typeface="+mn-lt"/>
            </a:endParaRPr>
          </a:p>
          <a:p>
            <a:pPr marL="112713" lvl="0" indent="-112713">
              <a:buClr>
                <a:schemeClr val="tx1"/>
              </a:buClr>
              <a:buFont typeface="+mj-lt"/>
              <a:buAutoNum type="arabicPeriod"/>
            </a:pPr>
            <a:endParaRPr lang="en-US" sz="900" dirty="0">
              <a:latin typeface="+mn-lt"/>
            </a:endParaRPr>
          </a:p>
        </p:txBody>
      </p:sp>
      <p:sp>
        <p:nvSpPr>
          <p:cNvPr id="106" name="AutoShape 411"/>
          <p:cNvSpPr>
            <a:spLocks noChangeArrowheads="1"/>
          </p:cNvSpPr>
          <p:nvPr/>
        </p:nvSpPr>
        <p:spPr bwMode="auto">
          <a:xfrm>
            <a:off x="285155" y="1408807"/>
            <a:ext cx="3063047" cy="2843087"/>
          </a:xfrm>
          <a:prstGeom prst="roundRect">
            <a:avLst>
              <a:gd name="adj" fmla="val 1153"/>
            </a:avLst>
          </a:prstGeom>
          <a:solidFill>
            <a:schemeClr val="bg1"/>
          </a:solidFill>
          <a:ln w="19050">
            <a:solidFill>
              <a:schemeClr val="bg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4290" tIns="27432" rIns="34290"/>
          <a:lstStyle>
            <a:lvl1pPr marL="114300" indent="-114300" algn="l">
              <a:spcBef>
                <a:spcPct val="0"/>
              </a:spcBef>
              <a:buClr>
                <a:schemeClr val="accent1"/>
              </a:buClr>
              <a:buFont typeface="Monotype Sorts" pitchFamily="2" charset="2"/>
              <a:defRPr sz="1400" b="1">
                <a:solidFill>
                  <a:schemeClr val="tx1"/>
                </a:solidFill>
                <a:latin typeface="Arial" charset="0"/>
              </a:defRPr>
            </a:lvl1pPr>
            <a:lvl2pPr marL="968375" indent="-457200" algn="l">
              <a:spcBef>
                <a:spcPct val="75000"/>
              </a:spcBef>
              <a:buClr>
                <a:schemeClr val="accent1"/>
              </a:buClr>
              <a:buChar char="•"/>
              <a:defRPr sz="1400">
                <a:solidFill>
                  <a:schemeClr val="tx1"/>
                </a:solidFill>
                <a:latin typeface="Arial" charset="0"/>
              </a:defRPr>
            </a:lvl2pPr>
            <a:lvl3pPr marL="1539875" indent="-457200" algn="l">
              <a:spcBef>
                <a:spcPct val="25000"/>
              </a:spcBef>
              <a:buClr>
                <a:schemeClr val="accent1"/>
              </a:buClr>
              <a:buChar char="–"/>
              <a:defRPr sz="1400">
                <a:solidFill>
                  <a:schemeClr val="tx1"/>
                </a:solidFill>
                <a:latin typeface="Arial" charset="0"/>
              </a:defRPr>
            </a:lvl3pPr>
            <a:lvl4pPr marL="2111375" indent="-457200" algn="l">
              <a:spcBef>
                <a:spcPct val="20000"/>
              </a:spcBef>
              <a:buClr>
                <a:schemeClr val="accent1"/>
              </a:buClr>
              <a:buChar char="&gt;"/>
              <a:defRPr sz="1200">
                <a:solidFill>
                  <a:schemeClr val="tx1"/>
                </a:solidFill>
                <a:latin typeface="Arial" charset="0"/>
              </a:defRPr>
            </a:lvl4pPr>
            <a:lvl5pPr marL="2682875" indent="-457200" algn="l">
              <a:spcBef>
                <a:spcPct val="20000"/>
              </a:spcBef>
              <a:buChar char="»"/>
              <a:defRPr sz="2000">
                <a:solidFill>
                  <a:schemeClr val="tx1"/>
                </a:solidFill>
                <a:latin typeface="Times New Roman" charset="0"/>
              </a:defRPr>
            </a:lvl5pPr>
            <a:lvl6pPr marL="3140075" indent="-457200" eaLnBrk="0" fontAlgn="base" hangingPunct="0">
              <a:spcBef>
                <a:spcPct val="20000"/>
              </a:spcBef>
              <a:spcAft>
                <a:spcPct val="0"/>
              </a:spcAft>
              <a:buChar char="»"/>
              <a:defRPr sz="2000">
                <a:solidFill>
                  <a:schemeClr val="tx1"/>
                </a:solidFill>
                <a:latin typeface="Times New Roman" charset="0"/>
              </a:defRPr>
            </a:lvl6pPr>
            <a:lvl7pPr marL="3597275" indent="-457200" eaLnBrk="0" fontAlgn="base" hangingPunct="0">
              <a:spcBef>
                <a:spcPct val="20000"/>
              </a:spcBef>
              <a:spcAft>
                <a:spcPct val="0"/>
              </a:spcAft>
              <a:buChar char="»"/>
              <a:defRPr sz="2000">
                <a:solidFill>
                  <a:schemeClr val="tx1"/>
                </a:solidFill>
                <a:latin typeface="Times New Roman" charset="0"/>
              </a:defRPr>
            </a:lvl7pPr>
            <a:lvl8pPr marL="4054475" indent="-457200" eaLnBrk="0" fontAlgn="base" hangingPunct="0">
              <a:spcBef>
                <a:spcPct val="20000"/>
              </a:spcBef>
              <a:spcAft>
                <a:spcPct val="0"/>
              </a:spcAft>
              <a:buChar char="»"/>
              <a:defRPr sz="2000">
                <a:solidFill>
                  <a:schemeClr val="tx1"/>
                </a:solidFill>
                <a:latin typeface="Times New Roman" charset="0"/>
              </a:defRPr>
            </a:lvl8pPr>
            <a:lvl9pPr marL="4511675" indent="-457200" eaLnBrk="0" fontAlgn="base" hangingPunct="0">
              <a:spcBef>
                <a:spcPct val="20000"/>
              </a:spcBef>
              <a:spcAft>
                <a:spcPct val="0"/>
              </a:spcAft>
              <a:buChar char="»"/>
              <a:defRPr sz="2000">
                <a:solidFill>
                  <a:schemeClr val="tx1"/>
                </a:solidFill>
                <a:latin typeface="Times New Roman" charset="0"/>
              </a:defRPr>
            </a:lvl9pPr>
          </a:lstStyle>
          <a:p>
            <a:pPr>
              <a:spcBef>
                <a:spcPct val="50000"/>
              </a:spcBef>
              <a:buFontTx/>
              <a:buChar char="•"/>
            </a:pPr>
            <a:endParaRPr lang="en-US" altLang="en-US" sz="900" b="0" dirty="0">
              <a:latin typeface="+mj-lt"/>
            </a:endParaRPr>
          </a:p>
        </p:txBody>
      </p:sp>
      <p:grpSp>
        <p:nvGrpSpPr>
          <p:cNvPr id="109" name="Group 634"/>
          <p:cNvGrpSpPr>
            <a:grpSpLocks/>
          </p:cNvGrpSpPr>
          <p:nvPr/>
        </p:nvGrpSpPr>
        <p:grpSpPr bwMode="auto">
          <a:xfrm>
            <a:off x="614961" y="4060264"/>
            <a:ext cx="2617280" cy="213441"/>
            <a:chOff x="1075" y="3666"/>
            <a:chExt cx="2008" cy="161"/>
          </a:xfrm>
        </p:grpSpPr>
        <p:sp>
          <p:nvSpPr>
            <p:cNvPr id="110" name="AutoShape 632"/>
            <p:cNvSpPr>
              <a:spLocks noChangeArrowheads="1"/>
            </p:cNvSpPr>
            <p:nvPr/>
          </p:nvSpPr>
          <p:spPr bwMode="auto">
            <a:xfrm>
              <a:off x="1452" y="3716"/>
              <a:ext cx="1631" cy="71"/>
            </a:xfrm>
            <a:prstGeom prst="rightArrow">
              <a:avLst>
                <a:gd name="adj1" fmla="val 40843"/>
                <a:gd name="adj2" fmla="val 128366"/>
              </a:avLst>
            </a:prstGeom>
            <a:gradFill rotWithShape="0">
              <a:gsLst>
                <a:gs pos="0">
                  <a:schemeClr val="accent1"/>
                </a:gs>
                <a:gs pos="100000">
                  <a:schemeClr val="folHlink"/>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07763" dir="2700000" algn="ctr" rotWithShape="0">
                      <a:srgbClr val="808080"/>
                    </a:outerShdw>
                  </a:effectLst>
                </a14:hiddenEffects>
              </a:ex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endParaRPr lang="en-US" altLang="en-US" sz="750" dirty="0">
                <a:solidFill>
                  <a:schemeClr val="bg1">
                    <a:lumMod val="50000"/>
                  </a:schemeClr>
                </a:solidFill>
                <a:latin typeface="+mj-lt"/>
              </a:endParaRPr>
            </a:p>
          </p:txBody>
        </p:sp>
        <p:sp>
          <p:nvSpPr>
            <p:cNvPr id="111" name="Text Box 633"/>
            <p:cNvSpPr txBox="1">
              <a:spLocks noChangeArrowheads="1"/>
            </p:cNvSpPr>
            <p:nvPr/>
          </p:nvSpPr>
          <p:spPr bwMode="auto">
            <a:xfrm>
              <a:off x="1075" y="3666"/>
              <a:ext cx="393" cy="1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07763" dir="2700000" algn="ctr" rotWithShape="0">
                      <a:srgbClr val="808080"/>
                    </a:outerShdw>
                  </a:effectLst>
                </a14:hiddenEffects>
              </a:ext>
              <a:ext uri="{53640926-AAD7-44d8-BBD7-CCE9431645EC}">
                <a14:shadowObscured xmlns="" xmlns:a14="http://schemas.microsoft.com/office/drawing/2010/main" val="1"/>
              </a:ext>
            </a:extLst>
          </p:spPr>
          <p:txBody>
            <a:bodyPr wrap="none">
              <a:spAutoFit/>
            </a:bodyP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r>
                <a:rPr lang="en-US" altLang="en-US" sz="788" dirty="0">
                  <a:solidFill>
                    <a:schemeClr val="bg1">
                      <a:lumMod val="50000"/>
                    </a:schemeClr>
                  </a:solidFill>
                  <a:latin typeface="+mj-lt"/>
                </a:rPr>
                <a:t>Impact</a:t>
              </a:r>
              <a:endParaRPr lang="en-US" altLang="en-US" sz="750" dirty="0">
                <a:solidFill>
                  <a:schemeClr val="bg1">
                    <a:lumMod val="50000"/>
                  </a:schemeClr>
                </a:solidFill>
                <a:latin typeface="+mj-lt"/>
              </a:endParaRPr>
            </a:p>
          </p:txBody>
        </p:sp>
      </p:grpSp>
      <p:sp>
        <p:nvSpPr>
          <p:cNvPr id="112" name="AutoShape 410"/>
          <p:cNvSpPr>
            <a:spLocks noChangeArrowheads="1"/>
          </p:cNvSpPr>
          <p:nvPr/>
        </p:nvSpPr>
        <p:spPr bwMode="auto">
          <a:xfrm>
            <a:off x="493776" y="1234440"/>
            <a:ext cx="3086006" cy="254537"/>
          </a:xfrm>
          <a:prstGeom prst="roundRect">
            <a:avLst>
              <a:gd name="adj" fmla="val 17190"/>
            </a:avLst>
          </a:prstGeom>
          <a:solidFill>
            <a:srgbClr val="1C3765"/>
          </a:solidFill>
          <a:ln w="19050">
            <a:solidFill>
              <a:schemeClr val="bg1"/>
            </a:solidFill>
            <a:round/>
            <a:headEnd/>
            <a:tailEnd/>
          </a:ln>
          <a:effectLst/>
        </p:spPr>
        <p:txBody>
          <a:bodyPr wrap="none" lIns="34290" rIns="34290"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pPr algn="ctr">
              <a:spcBef>
                <a:spcPct val="0"/>
              </a:spcBef>
            </a:pPr>
            <a:r>
              <a:rPr lang="en-US" altLang="en-US" sz="1000" dirty="0">
                <a:latin typeface="+mj-lt"/>
              </a:rPr>
              <a:t>OPPORTUNITY PRIORITIZATION MATRIX</a:t>
            </a:r>
          </a:p>
        </p:txBody>
      </p:sp>
      <p:sp>
        <p:nvSpPr>
          <p:cNvPr id="113" name="AutoShape 411"/>
          <p:cNvSpPr>
            <a:spLocks noChangeArrowheads="1"/>
          </p:cNvSpPr>
          <p:nvPr/>
        </p:nvSpPr>
        <p:spPr bwMode="auto">
          <a:xfrm>
            <a:off x="518915" y="1506264"/>
            <a:ext cx="3063047" cy="2804516"/>
          </a:xfrm>
          <a:prstGeom prst="roundRect">
            <a:avLst>
              <a:gd name="adj" fmla="val 1153"/>
            </a:avLst>
          </a:prstGeom>
          <a:solidFill>
            <a:schemeClr val="bg1"/>
          </a:solidFill>
          <a:ln w="19050">
            <a:solidFill>
              <a:srgbClr val="1C3765"/>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34290" tIns="27432" rIns="34290"/>
          <a:lstStyle>
            <a:lvl1pPr marL="114300" indent="-114300" algn="l">
              <a:spcBef>
                <a:spcPct val="0"/>
              </a:spcBef>
              <a:buClr>
                <a:schemeClr val="accent1"/>
              </a:buClr>
              <a:buFont typeface="Monotype Sorts" pitchFamily="2" charset="2"/>
              <a:defRPr sz="1400" b="1">
                <a:solidFill>
                  <a:schemeClr val="tx1"/>
                </a:solidFill>
                <a:latin typeface="Arial" charset="0"/>
              </a:defRPr>
            </a:lvl1pPr>
            <a:lvl2pPr marL="968375" indent="-457200" algn="l">
              <a:spcBef>
                <a:spcPct val="75000"/>
              </a:spcBef>
              <a:buClr>
                <a:schemeClr val="accent1"/>
              </a:buClr>
              <a:buChar char="•"/>
              <a:defRPr sz="1400">
                <a:solidFill>
                  <a:schemeClr val="tx1"/>
                </a:solidFill>
                <a:latin typeface="Arial" charset="0"/>
              </a:defRPr>
            </a:lvl2pPr>
            <a:lvl3pPr marL="1539875" indent="-457200" algn="l">
              <a:spcBef>
                <a:spcPct val="25000"/>
              </a:spcBef>
              <a:buClr>
                <a:schemeClr val="accent1"/>
              </a:buClr>
              <a:buChar char="–"/>
              <a:defRPr sz="1400">
                <a:solidFill>
                  <a:schemeClr val="tx1"/>
                </a:solidFill>
                <a:latin typeface="Arial" charset="0"/>
              </a:defRPr>
            </a:lvl3pPr>
            <a:lvl4pPr marL="2111375" indent="-457200" algn="l">
              <a:spcBef>
                <a:spcPct val="20000"/>
              </a:spcBef>
              <a:buClr>
                <a:schemeClr val="accent1"/>
              </a:buClr>
              <a:buChar char="&gt;"/>
              <a:defRPr sz="1200">
                <a:solidFill>
                  <a:schemeClr val="tx1"/>
                </a:solidFill>
                <a:latin typeface="Arial" charset="0"/>
              </a:defRPr>
            </a:lvl4pPr>
            <a:lvl5pPr marL="2682875" indent="-457200" algn="l">
              <a:spcBef>
                <a:spcPct val="20000"/>
              </a:spcBef>
              <a:buChar char="»"/>
              <a:defRPr sz="2000">
                <a:solidFill>
                  <a:schemeClr val="tx1"/>
                </a:solidFill>
                <a:latin typeface="Times New Roman" charset="0"/>
              </a:defRPr>
            </a:lvl5pPr>
            <a:lvl6pPr marL="3140075" indent="-457200" eaLnBrk="0" fontAlgn="base" hangingPunct="0">
              <a:spcBef>
                <a:spcPct val="20000"/>
              </a:spcBef>
              <a:spcAft>
                <a:spcPct val="0"/>
              </a:spcAft>
              <a:buChar char="»"/>
              <a:defRPr sz="2000">
                <a:solidFill>
                  <a:schemeClr val="tx1"/>
                </a:solidFill>
                <a:latin typeface="Times New Roman" charset="0"/>
              </a:defRPr>
            </a:lvl6pPr>
            <a:lvl7pPr marL="3597275" indent="-457200" eaLnBrk="0" fontAlgn="base" hangingPunct="0">
              <a:spcBef>
                <a:spcPct val="20000"/>
              </a:spcBef>
              <a:spcAft>
                <a:spcPct val="0"/>
              </a:spcAft>
              <a:buChar char="»"/>
              <a:defRPr sz="2000">
                <a:solidFill>
                  <a:schemeClr val="tx1"/>
                </a:solidFill>
                <a:latin typeface="Times New Roman" charset="0"/>
              </a:defRPr>
            </a:lvl7pPr>
            <a:lvl8pPr marL="4054475" indent="-457200" eaLnBrk="0" fontAlgn="base" hangingPunct="0">
              <a:spcBef>
                <a:spcPct val="20000"/>
              </a:spcBef>
              <a:spcAft>
                <a:spcPct val="0"/>
              </a:spcAft>
              <a:buChar char="»"/>
              <a:defRPr sz="2000">
                <a:solidFill>
                  <a:schemeClr val="tx1"/>
                </a:solidFill>
                <a:latin typeface="Times New Roman" charset="0"/>
              </a:defRPr>
            </a:lvl8pPr>
            <a:lvl9pPr marL="4511675" indent="-457200" eaLnBrk="0" fontAlgn="base" hangingPunct="0">
              <a:spcBef>
                <a:spcPct val="20000"/>
              </a:spcBef>
              <a:spcAft>
                <a:spcPct val="0"/>
              </a:spcAft>
              <a:buChar char="»"/>
              <a:defRPr sz="2000">
                <a:solidFill>
                  <a:schemeClr val="tx1"/>
                </a:solidFill>
                <a:latin typeface="Times New Roman" charset="0"/>
              </a:defRPr>
            </a:lvl9pPr>
          </a:lstStyle>
          <a:p>
            <a:pPr>
              <a:spcBef>
                <a:spcPct val="50000"/>
              </a:spcBef>
              <a:buFontTx/>
              <a:buChar char="•"/>
            </a:pPr>
            <a:endParaRPr lang="en-US" altLang="en-US" sz="900" b="0" dirty="0">
              <a:latin typeface="+mj-lt"/>
            </a:endParaRPr>
          </a:p>
        </p:txBody>
      </p:sp>
      <p:graphicFrame>
        <p:nvGraphicFramePr>
          <p:cNvPr id="114" name="Group 631"/>
          <p:cNvGraphicFramePr>
            <a:graphicFrameLocks noGrp="1"/>
          </p:cNvGraphicFramePr>
          <p:nvPr>
            <p:extLst/>
          </p:nvPr>
        </p:nvGraphicFramePr>
        <p:xfrm>
          <a:off x="758810" y="1587225"/>
          <a:ext cx="2689910" cy="2539277"/>
        </p:xfrm>
        <a:graphic>
          <a:graphicData uri="http://schemas.openxmlformats.org/drawingml/2006/table">
            <a:tbl>
              <a:tblPr/>
              <a:tblGrid>
                <a:gridCol w="319627"/>
                <a:gridCol w="750363"/>
                <a:gridCol w="829265"/>
                <a:gridCol w="790655"/>
              </a:tblGrid>
              <a:tr h="754605">
                <a:tc>
                  <a:txBody>
                    <a:bodyPr/>
                    <a:lstStyle>
                      <a:lvl1pPr algn="l">
                        <a:spcBef>
                          <a:spcPct val="0"/>
                        </a:spcBef>
                        <a:buClr>
                          <a:schemeClr val="accent1"/>
                        </a:buClr>
                        <a:buFont typeface="Monotype Sorts" pitchFamily="2" charset="2"/>
                        <a:defRPr sz="1200" b="1">
                          <a:solidFill>
                            <a:schemeClr val="tx1"/>
                          </a:solidFill>
                          <a:latin typeface="Arial" charset="0"/>
                        </a:defRPr>
                      </a:lvl1pPr>
                      <a:lvl2pPr marL="207963" algn="l">
                        <a:spcBef>
                          <a:spcPct val="75000"/>
                        </a:spcBef>
                        <a:buClr>
                          <a:schemeClr val="accent1"/>
                        </a:buClr>
                        <a:defRPr sz="1200">
                          <a:solidFill>
                            <a:schemeClr val="tx1"/>
                          </a:solidFill>
                          <a:latin typeface="Arial" charset="0"/>
                        </a:defRPr>
                      </a:lvl2pPr>
                      <a:lvl3pPr marL="384175" algn="l">
                        <a:spcBef>
                          <a:spcPct val="25000"/>
                        </a:spcBef>
                        <a:buClr>
                          <a:schemeClr val="accent1"/>
                        </a:buClr>
                        <a:defRPr sz="1200">
                          <a:solidFill>
                            <a:schemeClr val="tx1"/>
                          </a:solidFill>
                          <a:latin typeface="Arial" charset="0"/>
                        </a:defRPr>
                      </a:lvl3pPr>
                      <a:lvl4pPr marL="568325" algn="l">
                        <a:spcBef>
                          <a:spcPct val="20000"/>
                        </a:spcBef>
                        <a:buClr>
                          <a:schemeClr val="accent1"/>
                        </a:buClr>
                        <a:defRPr sz="1000">
                          <a:solidFill>
                            <a:schemeClr val="tx1"/>
                          </a:solidFill>
                          <a:latin typeface="Arial" charset="0"/>
                        </a:defRPr>
                      </a:lvl4pPr>
                      <a:lvl5pPr marL="1897063" algn="l">
                        <a:spcBef>
                          <a:spcPct val="20000"/>
                        </a:spcBef>
                        <a:defRPr>
                          <a:solidFill>
                            <a:schemeClr val="tx1"/>
                          </a:solidFill>
                          <a:latin typeface="Times New Roman" charset="0"/>
                        </a:defRPr>
                      </a:lvl5pPr>
                      <a:lvl6pPr marL="2354263" fontAlgn="base">
                        <a:spcBef>
                          <a:spcPct val="20000"/>
                        </a:spcBef>
                        <a:spcAft>
                          <a:spcPct val="0"/>
                        </a:spcAft>
                        <a:defRPr>
                          <a:solidFill>
                            <a:schemeClr val="tx1"/>
                          </a:solidFill>
                          <a:latin typeface="Times New Roman" charset="0"/>
                        </a:defRPr>
                      </a:lvl6pPr>
                      <a:lvl7pPr marL="2811463" fontAlgn="base">
                        <a:spcBef>
                          <a:spcPct val="20000"/>
                        </a:spcBef>
                        <a:spcAft>
                          <a:spcPct val="0"/>
                        </a:spcAft>
                        <a:defRPr>
                          <a:solidFill>
                            <a:schemeClr val="tx1"/>
                          </a:solidFill>
                          <a:latin typeface="Times New Roman" charset="0"/>
                        </a:defRPr>
                      </a:lvl7pPr>
                      <a:lvl8pPr marL="3268663" fontAlgn="base">
                        <a:spcBef>
                          <a:spcPct val="20000"/>
                        </a:spcBef>
                        <a:spcAft>
                          <a:spcPct val="0"/>
                        </a:spcAft>
                        <a:defRPr>
                          <a:solidFill>
                            <a:schemeClr val="tx1"/>
                          </a:solidFill>
                          <a:latin typeface="Times New Roman" charset="0"/>
                        </a:defRPr>
                      </a:lvl8pPr>
                      <a:lvl9pPr marL="3725863" fontAlgn="base">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0"/>
                        </a:spcBef>
                        <a:spcAft>
                          <a:spcPct val="0"/>
                        </a:spcAft>
                        <a:buClr>
                          <a:schemeClr val="accent1"/>
                        </a:buClr>
                        <a:buSzTx/>
                        <a:buFont typeface="Monotype Sorts" pitchFamily="2" charset="2"/>
                        <a:buNone/>
                        <a:tabLst/>
                      </a:pPr>
                      <a:r>
                        <a:rPr kumimoji="0" lang="en-US" altLang="en-US" sz="800" b="1" i="0" u="none" strike="noStrike" cap="none" normalizeH="0" baseline="0" dirty="0" smtClean="0">
                          <a:ln>
                            <a:noFill/>
                          </a:ln>
                          <a:solidFill>
                            <a:schemeClr val="bg1">
                              <a:lumMod val="50000"/>
                            </a:schemeClr>
                          </a:solidFill>
                          <a:effectLst/>
                          <a:latin typeface="Arial" charset="0"/>
                        </a:rPr>
                        <a:t>High</a:t>
                      </a:r>
                    </a:p>
                  </a:txBody>
                  <a:tcPr marL="34290" marR="34290" marT="34290" marB="34290" anchor="ctr" horzOverflow="overflow">
                    <a:lnL w="6350" cap="flat" cmpd="sng" algn="ctr">
                      <a:solidFill>
                        <a:schemeClr val="bg2"/>
                      </a:solidFill>
                      <a:prstDash val="solid"/>
                      <a:round/>
                      <a:headEnd type="none" w="med" len="med"/>
                      <a:tailEnd type="none" w="med" len="med"/>
                    </a:lnL>
                    <a:lnR w="6350" cap="flat" cmpd="sng" algn="ctr">
                      <a:solidFill>
                        <a:srgbClr val="DADCD4"/>
                      </a:solidFill>
                      <a:prstDash val="solid"/>
                      <a:round/>
                      <a:headEnd type="none" w="med" len="med"/>
                      <a:tailEnd type="none" w="med" len="med"/>
                    </a:lnR>
                    <a:lnT w="6350" cap="flat" cmpd="sng" algn="ctr">
                      <a:solidFill>
                        <a:srgbClr val="DADCD4"/>
                      </a:solidFill>
                      <a:prstDash val="solid"/>
                      <a:round/>
                      <a:headEnd type="none" w="med" len="med"/>
                      <a:tailEnd type="none" w="med" len="med"/>
                    </a:lnT>
                    <a:lnB w="6350" cap="flat" cmpd="sng" algn="ctr">
                      <a:solidFill>
                        <a:srgbClr val="DADCD4"/>
                      </a:solidFill>
                      <a:prstDash val="solid"/>
                      <a:round/>
                      <a:headEnd type="none" w="med" len="med"/>
                      <a:tailEnd type="none" w="med" len="med"/>
                    </a:lnB>
                    <a:lnTlToBr>
                      <a:noFill/>
                    </a:lnTlToBr>
                    <a:lnBlToTr>
                      <a:noFill/>
                    </a:lnBlToTr>
                    <a:solidFill>
                      <a:schemeClr val="bg1">
                        <a:lumMod val="85000"/>
                      </a:schemeClr>
                    </a:solidFill>
                  </a:tcPr>
                </a:tc>
                <a:tc>
                  <a:txBody>
                    <a:bodyPr/>
                    <a:lstStyle>
                      <a:lvl1pPr algn="l">
                        <a:spcBef>
                          <a:spcPct val="0"/>
                        </a:spcBef>
                        <a:buClr>
                          <a:schemeClr val="accent1"/>
                        </a:buClr>
                        <a:buFont typeface="Monotype Sorts" pitchFamily="2" charset="2"/>
                        <a:defRPr sz="1200" b="1">
                          <a:solidFill>
                            <a:schemeClr val="tx1"/>
                          </a:solidFill>
                          <a:latin typeface="Arial" charset="0"/>
                        </a:defRPr>
                      </a:lvl1pPr>
                      <a:lvl2pPr marL="207963" algn="l">
                        <a:spcBef>
                          <a:spcPct val="75000"/>
                        </a:spcBef>
                        <a:buClr>
                          <a:schemeClr val="accent1"/>
                        </a:buClr>
                        <a:defRPr sz="1200">
                          <a:solidFill>
                            <a:schemeClr val="tx1"/>
                          </a:solidFill>
                          <a:latin typeface="Arial" charset="0"/>
                        </a:defRPr>
                      </a:lvl2pPr>
                      <a:lvl3pPr marL="384175" algn="l">
                        <a:spcBef>
                          <a:spcPct val="25000"/>
                        </a:spcBef>
                        <a:buClr>
                          <a:schemeClr val="accent1"/>
                        </a:buClr>
                        <a:defRPr sz="1200">
                          <a:solidFill>
                            <a:schemeClr val="tx1"/>
                          </a:solidFill>
                          <a:latin typeface="Arial" charset="0"/>
                        </a:defRPr>
                      </a:lvl3pPr>
                      <a:lvl4pPr marL="568325" algn="l">
                        <a:spcBef>
                          <a:spcPct val="20000"/>
                        </a:spcBef>
                        <a:buClr>
                          <a:schemeClr val="accent1"/>
                        </a:buClr>
                        <a:defRPr sz="1000">
                          <a:solidFill>
                            <a:schemeClr val="tx1"/>
                          </a:solidFill>
                          <a:latin typeface="Arial" charset="0"/>
                        </a:defRPr>
                      </a:lvl4pPr>
                      <a:lvl5pPr marL="1897063" algn="l">
                        <a:spcBef>
                          <a:spcPct val="20000"/>
                        </a:spcBef>
                        <a:defRPr>
                          <a:solidFill>
                            <a:schemeClr val="tx1"/>
                          </a:solidFill>
                          <a:latin typeface="Times New Roman" charset="0"/>
                        </a:defRPr>
                      </a:lvl5pPr>
                      <a:lvl6pPr marL="2354263" fontAlgn="base">
                        <a:spcBef>
                          <a:spcPct val="20000"/>
                        </a:spcBef>
                        <a:spcAft>
                          <a:spcPct val="0"/>
                        </a:spcAft>
                        <a:defRPr>
                          <a:solidFill>
                            <a:schemeClr val="tx1"/>
                          </a:solidFill>
                          <a:latin typeface="Times New Roman" charset="0"/>
                        </a:defRPr>
                      </a:lvl6pPr>
                      <a:lvl7pPr marL="2811463" fontAlgn="base">
                        <a:spcBef>
                          <a:spcPct val="20000"/>
                        </a:spcBef>
                        <a:spcAft>
                          <a:spcPct val="0"/>
                        </a:spcAft>
                        <a:defRPr>
                          <a:solidFill>
                            <a:schemeClr val="tx1"/>
                          </a:solidFill>
                          <a:latin typeface="Times New Roman" charset="0"/>
                        </a:defRPr>
                      </a:lvl7pPr>
                      <a:lvl8pPr marL="3268663" fontAlgn="base">
                        <a:spcBef>
                          <a:spcPct val="20000"/>
                        </a:spcBef>
                        <a:spcAft>
                          <a:spcPct val="0"/>
                        </a:spcAft>
                        <a:defRPr>
                          <a:solidFill>
                            <a:schemeClr val="tx1"/>
                          </a:solidFill>
                          <a:latin typeface="Times New Roman" charset="0"/>
                        </a:defRPr>
                      </a:lvl8pPr>
                      <a:lvl9pPr marL="3725863" fontAlgn="base">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0"/>
                        </a:spcBef>
                        <a:spcAft>
                          <a:spcPct val="0"/>
                        </a:spcAft>
                        <a:buClr>
                          <a:schemeClr val="accent1"/>
                        </a:buClr>
                        <a:buSzTx/>
                        <a:buFont typeface="Monotype Sorts" pitchFamily="2" charset="2"/>
                        <a:buNone/>
                        <a:tabLst/>
                      </a:pPr>
                      <a:endParaRPr kumimoji="0" lang="en-US" altLang="en-US" sz="900" b="1" i="0" u="none" strike="noStrike" cap="none" normalizeH="0" baseline="0" dirty="0" smtClean="0">
                        <a:ln>
                          <a:noFill/>
                        </a:ln>
                        <a:solidFill>
                          <a:schemeClr val="tx1"/>
                        </a:solidFill>
                        <a:effectLst/>
                        <a:latin typeface="Arial" charset="0"/>
                      </a:endParaRPr>
                    </a:p>
                  </a:txBody>
                  <a:tcPr marL="34290" marR="34290" marT="34290" marB="34290" horzOverflow="overflow">
                    <a:lnL w="6350" cap="flat" cmpd="sng" algn="ctr">
                      <a:solidFill>
                        <a:srgbClr val="DADCD4"/>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lumMod val="95000"/>
                      </a:schemeClr>
                    </a:solidFill>
                  </a:tcPr>
                </a:tc>
                <a:tc>
                  <a:txBody>
                    <a:bodyPr/>
                    <a:lstStyle>
                      <a:lvl1pPr algn="l">
                        <a:spcBef>
                          <a:spcPct val="0"/>
                        </a:spcBef>
                        <a:buClr>
                          <a:schemeClr val="accent1"/>
                        </a:buClr>
                        <a:buFont typeface="Monotype Sorts" pitchFamily="2" charset="2"/>
                        <a:defRPr sz="1200" b="1">
                          <a:solidFill>
                            <a:schemeClr val="tx1"/>
                          </a:solidFill>
                          <a:latin typeface="Arial" charset="0"/>
                        </a:defRPr>
                      </a:lvl1pPr>
                      <a:lvl2pPr marL="207963" algn="l">
                        <a:spcBef>
                          <a:spcPct val="75000"/>
                        </a:spcBef>
                        <a:buClr>
                          <a:schemeClr val="accent1"/>
                        </a:buClr>
                        <a:defRPr sz="1200">
                          <a:solidFill>
                            <a:schemeClr val="tx1"/>
                          </a:solidFill>
                          <a:latin typeface="Arial" charset="0"/>
                        </a:defRPr>
                      </a:lvl2pPr>
                      <a:lvl3pPr marL="384175" algn="l">
                        <a:spcBef>
                          <a:spcPct val="25000"/>
                        </a:spcBef>
                        <a:buClr>
                          <a:schemeClr val="accent1"/>
                        </a:buClr>
                        <a:defRPr sz="1200">
                          <a:solidFill>
                            <a:schemeClr val="tx1"/>
                          </a:solidFill>
                          <a:latin typeface="Arial" charset="0"/>
                        </a:defRPr>
                      </a:lvl3pPr>
                      <a:lvl4pPr marL="568325" algn="l">
                        <a:spcBef>
                          <a:spcPct val="20000"/>
                        </a:spcBef>
                        <a:buClr>
                          <a:schemeClr val="accent1"/>
                        </a:buClr>
                        <a:defRPr sz="1000">
                          <a:solidFill>
                            <a:schemeClr val="tx1"/>
                          </a:solidFill>
                          <a:latin typeface="Arial" charset="0"/>
                        </a:defRPr>
                      </a:lvl4pPr>
                      <a:lvl5pPr marL="1897063" algn="l">
                        <a:spcBef>
                          <a:spcPct val="20000"/>
                        </a:spcBef>
                        <a:defRPr>
                          <a:solidFill>
                            <a:schemeClr val="tx1"/>
                          </a:solidFill>
                          <a:latin typeface="Times New Roman" charset="0"/>
                        </a:defRPr>
                      </a:lvl5pPr>
                      <a:lvl6pPr marL="2354263" fontAlgn="base">
                        <a:spcBef>
                          <a:spcPct val="20000"/>
                        </a:spcBef>
                        <a:spcAft>
                          <a:spcPct val="0"/>
                        </a:spcAft>
                        <a:defRPr>
                          <a:solidFill>
                            <a:schemeClr val="tx1"/>
                          </a:solidFill>
                          <a:latin typeface="Times New Roman" charset="0"/>
                        </a:defRPr>
                      </a:lvl6pPr>
                      <a:lvl7pPr marL="2811463" fontAlgn="base">
                        <a:spcBef>
                          <a:spcPct val="20000"/>
                        </a:spcBef>
                        <a:spcAft>
                          <a:spcPct val="0"/>
                        </a:spcAft>
                        <a:defRPr>
                          <a:solidFill>
                            <a:schemeClr val="tx1"/>
                          </a:solidFill>
                          <a:latin typeface="Times New Roman" charset="0"/>
                        </a:defRPr>
                      </a:lvl7pPr>
                      <a:lvl8pPr marL="3268663" fontAlgn="base">
                        <a:spcBef>
                          <a:spcPct val="20000"/>
                        </a:spcBef>
                        <a:spcAft>
                          <a:spcPct val="0"/>
                        </a:spcAft>
                        <a:defRPr>
                          <a:solidFill>
                            <a:schemeClr val="tx1"/>
                          </a:solidFill>
                          <a:latin typeface="Times New Roman" charset="0"/>
                        </a:defRPr>
                      </a:lvl8pPr>
                      <a:lvl9pPr marL="3725863" fontAlgn="base">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0"/>
                        </a:spcBef>
                        <a:spcAft>
                          <a:spcPct val="0"/>
                        </a:spcAft>
                        <a:buClr>
                          <a:schemeClr val="accent1"/>
                        </a:buClr>
                        <a:buSzTx/>
                        <a:buFont typeface="Monotype Sorts" pitchFamily="2" charset="2"/>
                        <a:buNone/>
                        <a:tabLst/>
                      </a:pPr>
                      <a:endParaRPr kumimoji="0" lang="en-US" altLang="en-US" sz="900" b="1" i="0" u="none" strike="noStrike" cap="none" normalizeH="0" baseline="0" dirty="0" smtClean="0">
                        <a:ln>
                          <a:noFill/>
                        </a:ln>
                        <a:solidFill>
                          <a:schemeClr val="tx1"/>
                        </a:solidFill>
                        <a:effectLst/>
                        <a:latin typeface="Arial" charset="0"/>
                      </a:endParaRPr>
                    </a:p>
                  </a:txBody>
                  <a:tcPr marL="34290" marR="34290" marT="34290" marB="34290"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lumMod val="95000"/>
                      </a:schemeClr>
                    </a:solidFill>
                  </a:tcPr>
                </a:tc>
                <a:tc>
                  <a:txBody>
                    <a:bodyPr/>
                    <a:lstStyle>
                      <a:lvl1pPr algn="l">
                        <a:spcBef>
                          <a:spcPct val="0"/>
                        </a:spcBef>
                        <a:buClr>
                          <a:schemeClr val="accent1"/>
                        </a:buClr>
                        <a:buFont typeface="Monotype Sorts" pitchFamily="2" charset="2"/>
                        <a:defRPr sz="1200" b="1">
                          <a:solidFill>
                            <a:schemeClr val="tx1"/>
                          </a:solidFill>
                          <a:latin typeface="Arial" charset="0"/>
                        </a:defRPr>
                      </a:lvl1pPr>
                      <a:lvl2pPr marL="207963" algn="l">
                        <a:spcBef>
                          <a:spcPct val="75000"/>
                        </a:spcBef>
                        <a:buClr>
                          <a:schemeClr val="accent1"/>
                        </a:buClr>
                        <a:defRPr sz="1200">
                          <a:solidFill>
                            <a:schemeClr val="tx1"/>
                          </a:solidFill>
                          <a:latin typeface="Arial" charset="0"/>
                        </a:defRPr>
                      </a:lvl2pPr>
                      <a:lvl3pPr marL="384175" algn="l">
                        <a:spcBef>
                          <a:spcPct val="25000"/>
                        </a:spcBef>
                        <a:buClr>
                          <a:schemeClr val="accent1"/>
                        </a:buClr>
                        <a:defRPr sz="1200">
                          <a:solidFill>
                            <a:schemeClr val="tx1"/>
                          </a:solidFill>
                          <a:latin typeface="Arial" charset="0"/>
                        </a:defRPr>
                      </a:lvl3pPr>
                      <a:lvl4pPr marL="568325" algn="l">
                        <a:spcBef>
                          <a:spcPct val="20000"/>
                        </a:spcBef>
                        <a:buClr>
                          <a:schemeClr val="accent1"/>
                        </a:buClr>
                        <a:defRPr sz="1000">
                          <a:solidFill>
                            <a:schemeClr val="tx1"/>
                          </a:solidFill>
                          <a:latin typeface="Arial" charset="0"/>
                        </a:defRPr>
                      </a:lvl4pPr>
                      <a:lvl5pPr marL="1897063" algn="l">
                        <a:spcBef>
                          <a:spcPct val="20000"/>
                        </a:spcBef>
                        <a:defRPr>
                          <a:solidFill>
                            <a:schemeClr val="tx1"/>
                          </a:solidFill>
                          <a:latin typeface="Times New Roman" charset="0"/>
                        </a:defRPr>
                      </a:lvl5pPr>
                      <a:lvl6pPr marL="2354263" fontAlgn="base">
                        <a:spcBef>
                          <a:spcPct val="20000"/>
                        </a:spcBef>
                        <a:spcAft>
                          <a:spcPct val="0"/>
                        </a:spcAft>
                        <a:defRPr>
                          <a:solidFill>
                            <a:schemeClr val="tx1"/>
                          </a:solidFill>
                          <a:latin typeface="Times New Roman" charset="0"/>
                        </a:defRPr>
                      </a:lvl6pPr>
                      <a:lvl7pPr marL="2811463" fontAlgn="base">
                        <a:spcBef>
                          <a:spcPct val="20000"/>
                        </a:spcBef>
                        <a:spcAft>
                          <a:spcPct val="0"/>
                        </a:spcAft>
                        <a:defRPr>
                          <a:solidFill>
                            <a:schemeClr val="tx1"/>
                          </a:solidFill>
                          <a:latin typeface="Times New Roman" charset="0"/>
                        </a:defRPr>
                      </a:lvl7pPr>
                      <a:lvl8pPr marL="3268663" fontAlgn="base">
                        <a:spcBef>
                          <a:spcPct val="20000"/>
                        </a:spcBef>
                        <a:spcAft>
                          <a:spcPct val="0"/>
                        </a:spcAft>
                        <a:defRPr>
                          <a:solidFill>
                            <a:schemeClr val="tx1"/>
                          </a:solidFill>
                          <a:latin typeface="Times New Roman" charset="0"/>
                        </a:defRPr>
                      </a:lvl8pPr>
                      <a:lvl9pPr marL="3725863" fontAlgn="base">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0"/>
                        </a:spcBef>
                        <a:spcAft>
                          <a:spcPct val="0"/>
                        </a:spcAft>
                        <a:buClr>
                          <a:schemeClr val="accent1"/>
                        </a:buClr>
                        <a:buSzTx/>
                        <a:buFont typeface="Monotype Sorts" pitchFamily="2" charset="2"/>
                        <a:buNone/>
                        <a:tabLst/>
                      </a:pPr>
                      <a:endParaRPr kumimoji="0" lang="en-US" altLang="en-US" sz="900" b="1" i="0" u="none" strike="noStrike" cap="none" normalizeH="0" baseline="0" dirty="0" smtClean="0">
                        <a:ln>
                          <a:noFill/>
                        </a:ln>
                        <a:solidFill>
                          <a:schemeClr val="tx1"/>
                        </a:solidFill>
                        <a:effectLst/>
                        <a:latin typeface="Arial" charset="0"/>
                      </a:endParaRPr>
                    </a:p>
                  </a:txBody>
                  <a:tcPr marL="34290" marR="34290" marT="34290" marB="34290"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lumMod val="95000"/>
                      </a:schemeClr>
                    </a:solidFill>
                  </a:tcPr>
                </a:tc>
              </a:tr>
              <a:tr h="751265">
                <a:tc>
                  <a:txBody>
                    <a:bodyPr/>
                    <a:lstStyle>
                      <a:lvl1pPr algn="l">
                        <a:spcBef>
                          <a:spcPct val="0"/>
                        </a:spcBef>
                        <a:buClr>
                          <a:schemeClr val="accent1"/>
                        </a:buClr>
                        <a:buFont typeface="Monotype Sorts" pitchFamily="2" charset="2"/>
                        <a:defRPr sz="1200" b="1">
                          <a:solidFill>
                            <a:schemeClr val="tx1"/>
                          </a:solidFill>
                          <a:latin typeface="Arial" charset="0"/>
                        </a:defRPr>
                      </a:lvl1pPr>
                      <a:lvl2pPr marL="207963" algn="l">
                        <a:spcBef>
                          <a:spcPct val="75000"/>
                        </a:spcBef>
                        <a:buClr>
                          <a:schemeClr val="accent1"/>
                        </a:buClr>
                        <a:defRPr sz="1200">
                          <a:solidFill>
                            <a:schemeClr val="tx1"/>
                          </a:solidFill>
                          <a:latin typeface="Arial" charset="0"/>
                        </a:defRPr>
                      </a:lvl2pPr>
                      <a:lvl3pPr marL="384175" algn="l">
                        <a:spcBef>
                          <a:spcPct val="25000"/>
                        </a:spcBef>
                        <a:buClr>
                          <a:schemeClr val="accent1"/>
                        </a:buClr>
                        <a:defRPr sz="1200">
                          <a:solidFill>
                            <a:schemeClr val="tx1"/>
                          </a:solidFill>
                          <a:latin typeface="Arial" charset="0"/>
                        </a:defRPr>
                      </a:lvl3pPr>
                      <a:lvl4pPr marL="568325" algn="l">
                        <a:spcBef>
                          <a:spcPct val="20000"/>
                        </a:spcBef>
                        <a:buClr>
                          <a:schemeClr val="accent1"/>
                        </a:buClr>
                        <a:defRPr sz="1000">
                          <a:solidFill>
                            <a:schemeClr val="tx1"/>
                          </a:solidFill>
                          <a:latin typeface="Arial" charset="0"/>
                        </a:defRPr>
                      </a:lvl4pPr>
                      <a:lvl5pPr marL="1897063" algn="l">
                        <a:spcBef>
                          <a:spcPct val="20000"/>
                        </a:spcBef>
                        <a:defRPr>
                          <a:solidFill>
                            <a:schemeClr val="tx1"/>
                          </a:solidFill>
                          <a:latin typeface="Times New Roman" charset="0"/>
                        </a:defRPr>
                      </a:lvl5pPr>
                      <a:lvl6pPr marL="2354263" fontAlgn="base">
                        <a:spcBef>
                          <a:spcPct val="20000"/>
                        </a:spcBef>
                        <a:spcAft>
                          <a:spcPct val="0"/>
                        </a:spcAft>
                        <a:defRPr>
                          <a:solidFill>
                            <a:schemeClr val="tx1"/>
                          </a:solidFill>
                          <a:latin typeface="Times New Roman" charset="0"/>
                        </a:defRPr>
                      </a:lvl6pPr>
                      <a:lvl7pPr marL="2811463" fontAlgn="base">
                        <a:spcBef>
                          <a:spcPct val="20000"/>
                        </a:spcBef>
                        <a:spcAft>
                          <a:spcPct val="0"/>
                        </a:spcAft>
                        <a:defRPr>
                          <a:solidFill>
                            <a:schemeClr val="tx1"/>
                          </a:solidFill>
                          <a:latin typeface="Times New Roman" charset="0"/>
                        </a:defRPr>
                      </a:lvl7pPr>
                      <a:lvl8pPr marL="3268663" fontAlgn="base">
                        <a:spcBef>
                          <a:spcPct val="20000"/>
                        </a:spcBef>
                        <a:spcAft>
                          <a:spcPct val="0"/>
                        </a:spcAft>
                        <a:defRPr>
                          <a:solidFill>
                            <a:schemeClr val="tx1"/>
                          </a:solidFill>
                          <a:latin typeface="Times New Roman" charset="0"/>
                        </a:defRPr>
                      </a:lvl8pPr>
                      <a:lvl9pPr marL="3725863" fontAlgn="base">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0"/>
                        </a:spcBef>
                        <a:spcAft>
                          <a:spcPct val="0"/>
                        </a:spcAft>
                        <a:buClr>
                          <a:schemeClr val="accent1"/>
                        </a:buClr>
                        <a:buSzTx/>
                        <a:buFont typeface="Monotype Sorts" pitchFamily="2" charset="2"/>
                        <a:buNone/>
                        <a:tabLst/>
                      </a:pPr>
                      <a:r>
                        <a:rPr kumimoji="0" lang="en-US" altLang="en-US" sz="800" b="1" i="0" u="none" strike="noStrike" cap="none" normalizeH="0" baseline="0" dirty="0" smtClean="0">
                          <a:ln>
                            <a:noFill/>
                          </a:ln>
                          <a:solidFill>
                            <a:schemeClr val="bg1">
                              <a:lumMod val="50000"/>
                            </a:schemeClr>
                          </a:solidFill>
                          <a:effectLst/>
                          <a:latin typeface="Arial" charset="0"/>
                        </a:rPr>
                        <a:t>Med</a:t>
                      </a:r>
                    </a:p>
                  </a:txBody>
                  <a:tcPr marL="34290" marR="34290" marT="34290" marB="34290" anchor="ctr" horzOverflow="overflow">
                    <a:lnL w="6350" cap="flat" cmpd="sng" algn="ctr">
                      <a:solidFill>
                        <a:schemeClr val="bg2"/>
                      </a:solidFill>
                      <a:prstDash val="solid"/>
                      <a:round/>
                      <a:headEnd type="none" w="med" len="med"/>
                      <a:tailEnd type="none" w="med" len="med"/>
                    </a:lnL>
                    <a:lnR w="6350" cap="flat" cmpd="sng" algn="ctr">
                      <a:solidFill>
                        <a:srgbClr val="DADCD4"/>
                      </a:solidFill>
                      <a:prstDash val="solid"/>
                      <a:round/>
                      <a:headEnd type="none" w="med" len="med"/>
                      <a:tailEnd type="none" w="med" len="med"/>
                    </a:lnR>
                    <a:lnT w="6350" cap="flat" cmpd="sng" algn="ctr">
                      <a:solidFill>
                        <a:srgbClr val="DADCD4"/>
                      </a:solidFill>
                      <a:prstDash val="solid"/>
                      <a:round/>
                      <a:headEnd type="none" w="med" len="med"/>
                      <a:tailEnd type="none" w="med" len="med"/>
                    </a:lnT>
                    <a:lnB w="6350" cap="flat" cmpd="sng" algn="ctr">
                      <a:solidFill>
                        <a:srgbClr val="DADCD4"/>
                      </a:solidFill>
                      <a:prstDash val="solid"/>
                      <a:round/>
                      <a:headEnd type="none" w="med" len="med"/>
                      <a:tailEnd type="none" w="med" len="med"/>
                    </a:lnB>
                    <a:lnTlToBr>
                      <a:noFill/>
                    </a:lnTlToBr>
                    <a:lnBlToTr>
                      <a:noFill/>
                    </a:lnBlToTr>
                    <a:solidFill>
                      <a:schemeClr val="bg1">
                        <a:lumMod val="85000"/>
                      </a:schemeClr>
                    </a:solidFill>
                  </a:tcPr>
                </a:tc>
                <a:tc>
                  <a:txBody>
                    <a:bodyPr/>
                    <a:lstStyle>
                      <a:lvl1pPr algn="l">
                        <a:spcBef>
                          <a:spcPct val="0"/>
                        </a:spcBef>
                        <a:buClr>
                          <a:schemeClr val="accent1"/>
                        </a:buClr>
                        <a:buFont typeface="Monotype Sorts" pitchFamily="2" charset="2"/>
                        <a:defRPr sz="1200" b="1">
                          <a:solidFill>
                            <a:schemeClr val="tx1"/>
                          </a:solidFill>
                          <a:latin typeface="Arial" charset="0"/>
                        </a:defRPr>
                      </a:lvl1pPr>
                      <a:lvl2pPr marL="207963" algn="l">
                        <a:spcBef>
                          <a:spcPct val="75000"/>
                        </a:spcBef>
                        <a:buClr>
                          <a:schemeClr val="accent1"/>
                        </a:buClr>
                        <a:defRPr sz="1200">
                          <a:solidFill>
                            <a:schemeClr val="tx1"/>
                          </a:solidFill>
                          <a:latin typeface="Arial" charset="0"/>
                        </a:defRPr>
                      </a:lvl2pPr>
                      <a:lvl3pPr marL="384175" algn="l">
                        <a:spcBef>
                          <a:spcPct val="25000"/>
                        </a:spcBef>
                        <a:buClr>
                          <a:schemeClr val="accent1"/>
                        </a:buClr>
                        <a:defRPr sz="1200">
                          <a:solidFill>
                            <a:schemeClr val="tx1"/>
                          </a:solidFill>
                          <a:latin typeface="Arial" charset="0"/>
                        </a:defRPr>
                      </a:lvl3pPr>
                      <a:lvl4pPr marL="568325" algn="l">
                        <a:spcBef>
                          <a:spcPct val="20000"/>
                        </a:spcBef>
                        <a:buClr>
                          <a:schemeClr val="accent1"/>
                        </a:buClr>
                        <a:defRPr sz="1000">
                          <a:solidFill>
                            <a:schemeClr val="tx1"/>
                          </a:solidFill>
                          <a:latin typeface="Arial" charset="0"/>
                        </a:defRPr>
                      </a:lvl4pPr>
                      <a:lvl5pPr marL="1897063" algn="l">
                        <a:spcBef>
                          <a:spcPct val="20000"/>
                        </a:spcBef>
                        <a:defRPr>
                          <a:solidFill>
                            <a:schemeClr val="tx1"/>
                          </a:solidFill>
                          <a:latin typeface="Times New Roman" charset="0"/>
                        </a:defRPr>
                      </a:lvl5pPr>
                      <a:lvl6pPr marL="2354263" fontAlgn="base">
                        <a:spcBef>
                          <a:spcPct val="20000"/>
                        </a:spcBef>
                        <a:spcAft>
                          <a:spcPct val="0"/>
                        </a:spcAft>
                        <a:defRPr>
                          <a:solidFill>
                            <a:schemeClr val="tx1"/>
                          </a:solidFill>
                          <a:latin typeface="Times New Roman" charset="0"/>
                        </a:defRPr>
                      </a:lvl6pPr>
                      <a:lvl7pPr marL="2811463" fontAlgn="base">
                        <a:spcBef>
                          <a:spcPct val="20000"/>
                        </a:spcBef>
                        <a:spcAft>
                          <a:spcPct val="0"/>
                        </a:spcAft>
                        <a:defRPr>
                          <a:solidFill>
                            <a:schemeClr val="tx1"/>
                          </a:solidFill>
                          <a:latin typeface="Times New Roman" charset="0"/>
                        </a:defRPr>
                      </a:lvl7pPr>
                      <a:lvl8pPr marL="3268663" fontAlgn="base">
                        <a:spcBef>
                          <a:spcPct val="20000"/>
                        </a:spcBef>
                        <a:spcAft>
                          <a:spcPct val="0"/>
                        </a:spcAft>
                        <a:defRPr>
                          <a:solidFill>
                            <a:schemeClr val="tx1"/>
                          </a:solidFill>
                          <a:latin typeface="Times New Roman" charset="0"/>
                        </a:defRPr>
                      </a:lvl8pPr>
                      <a:lvl9pPr marL="3725863" fontAlgn="base">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0"/>
                        </a:spcBef>
                        <a:spcAft>
                          <a:spcPct val="0"/>
                        </a:spcAft>
                        <a:buClr>
                          <a:schemeClr val="accent1"/>
                        </a:buClr>
                        <a:buSzTx/>
                        <a:buFont typeface="Monotype Sorts" pitchFamily="2" charset="2"/>
                        <a:buNone/>
                        <a:tabLst/>
                      </a:pPr>
                      <a:endParaRPr kumimoji="0" lang="en-US" altLang="en-US" sz="900" b="1" i="0" u="none" strike="noStrike" cap="none" normalizeH="0" baseline="0" dirty="0" smtClean="0">
                        <a:ln>
                          <a:noFill/>
                        </a:ln>
                        <a:solidFill>
                          <a:schemeClr val="tx1"/>
                        </a:solidFill>
                        <a:effectLst/>
                        <a:latin typeface="Arial" charset="0"/>
                      </a:endParaRPr>
                    </a:p>
                  </a:txBody>
                  <a:tcPr marL="34290" marR="34290" marT="34290" marB="34290" horzOverflow="overflow">
                    <a:lnL w="6350" cap="flat" cmpd="sng" algn="ctr">
                      <a:solidFill>
                        <a:srgbClr val="DADCD4"/>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lumMod val="95000"/>
                      </a:schemeClr>
                    </a:solidFill>
                  </a:tcPr>
                </a:tc>
                <a:tc>
                  <a:txBody>
                    <a:bodyPr/>
                    <a:lstStyle>
                      <a:lvl1pPr algn="l">
                        <a:spcBef>
                          <a:spcPct val="0"/>
                        </a:spcBef>
                        <a:buClr>
                          <a:schemeClr val="accent1"/>
                        </a:buClr>
                        <a:buFont typeface="Monotype Sorts" pitchFamily="2" charset="2"/>
                        <a:defRPr sz="1200" b="1">
                          <a:solidFill>
                            <a:schemeClr val="tx1"/>
                          </a:solidFill>
                          <a:latin typeface="Arial" charset="0"/>
                        </a:defRPr>
                      </a:lvl1pPr>
                      <a:lvl2pPr marL="207963" algn="l">
                        <a:spcBef>
                          <a:spcPct val="75000"/>
                        </a:spcBef>
                        <a:buClr>
                          <a:schemeClr val="accent1"/>
                        </a:buClr>
                        <a:defRPr sz="1200">
                          <a:solidFill>
                            <a:schemeClr val="tx1"/>
                          </a:solidFill>
                          <a:latin typeface="Arial" charset="0"/>
                        </a:defRPr>
                      </a:lvl2pPr>
                      <a:lvl3pPr marL="384175" algn="l">
                        <a:spcBef>
                          <a:spcPct val="25000"/>
                        </a:spcBef>
                        <a:buClr>
                          <a:schemeClr val="accent1"/>
                        </a:buClr>
                        <a:defRPr sz="1200">
                          <a:solidFill>
                            <a:schemeClr val="tx1"/>
                          </a:solidFill>
                          <a:latin typeface="Arial" charset="0"/>
                        </a:defRPr>
                      </a:lvl3pPr>
                      <a:lvl4pPr marL="568325" algn="l">
                        <a:spcBef>
                          <a:spcPct val="20000"/>
                        </a:spcBef>
                        <a:buClr>
                          <a:schemeClr val="accent1"/>
                        </a:buClr>
                        <a:defRPr sz="1000">
                          <a:solidFill>
                            <a:schemeClr val="tx1"/>
                          </a:solidFill>
                          <a:latin typeface="Arial" charset="0"/>
                        </a:defRPr>
                      </a:lvl4pPr>
                      <a:lvl5pPr marL="1897063" algn="l">
                        <a:spcBef>
                          <a:spcPct val="20000"/>
                        </a:spcBef>
                        <a:defRPr>
                          <a:solidFill>
                            <a:schemeClr val="tx1"/>
                          </a:solidFill>
                          <a:latin typeface="Times New Roman" charset="0"/>
                        </a:defRPr>
                      </a:lvl5pPr>
                      <a:lvl6pPr marL="2354263" fontAlgn="base">
                        <a:spcBef>
                          <a:spcPct val="20000"/>
                        </a:spcBef>
                        <a:spcAft>
                          <a:spcPct val="0"/>
                        </a:spcAft>
                        <a:defRPr>
                          <a:solidFill>
                            <a:schemeClr val="tx1"/>
                          </a:solidFill>
                          <a:latin typeface="Times New Roman" charset="0"/>
                        </a:defRPr>
                      </a:lvl6pPr>
                      <a:lvl7pPr marL="2811463" fontAlgn="base">
                        <a:spcBef>
                          <a:spcPct val="20000"/>
                        </a:spcBef>
                        <a:spcAft>
                          <a:spcPct val="0"/>
                        </a:spcAft>
                        <a:defRPr>
                          <a:solidFill>
                            <a:schemeClr val="tx1"/>
                          </a:solidFill>
                          <a:latin typeface="Times New Roman" charset="0"/>
                        </a:defRPr>
                      </a:lvl7pPr>
                      <a:lvl8pPr marL="3268663" fontAlgn="base">
                        <a:spcBef>
                          <a:spcPct val="20000"/>
                        </a:spcBef>
                        <a:spcAft>
                          <a:spcPct val="0"/>
                        </a:spcAft>
                        <a:defRPr>
                          <a:solidFill>
                            <a:schemeClr val="tx1"/>
                          </a:solidFill>
                          <a:latin typeface="Times New Roman" charset="0"/>
                        </a:defRPr>
                      </a:lvl8pPr>
                      <a:lvl9pPr marL="3725863" fontAlgn="base">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0"/>
                        </a:spcBef>
                        <a:spcAft>
                          <a:spcPct val="0"/>
                        </a:spcAft>
                        <a:buClr>
                          <a:schemeClr val="accent1"/>
                        </a:buClr>
                        <a:buSzTx/>
                        <a:buFont typeface="Monotype Sorts" pitchFamily="2" charset="2"/>
                        <a:buNone/>
                        <a:tabLst/>
                      </a:pPr>
                      <a:endParaRPr kumimoji="0" lang="en-US" altLang="en-US" sz="900" b="1" i="0" u="none" strike="noStrike" cap="none" normalizeH="0" baseline="0" dirty="0" smtClean="0">
                        <a:ln>
                          <a:noFill/>
                        </a:ln>
                        <a:solidFill>
                          <a:schemeClr val="tx1"/>
                        </a:solidFill>
                        <a:effectLst/>
                        <a:latin typeface="Arial" charset="0"/>
                      </a:endParaRPr>
                    </a:p>
                  </a:txBody>
                  <a:tcPr marL="34290" marR="34290" marT="34290" marB="34290"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lumMod val="95000"/>
                      </a:schemeClr>
                    </a:solidFill>
                  </a:tcPr>
                </a:tc>
                <a:tc>
                  <a:txBody>
                    <a:bodyPr/>
                    <a:lstStyle>
                      <a:lvl1pPr algn="l">
                        <a:spcBef>
                          <a:spcPct val="0"/>
                        </a:spcBef>
                        <a:buClr>
                          <a:schemeClr val="accent1"/>
                        </a:buClr>
                        <a:buFont typeface="Monotype Sorts" pitchFamily="2" charset="2"/>
                        <a:defRPr sz="1200" b="1">
                          <a:solidFill>
                            <a:schemeClr val="tx1"/>
                          </a:solidFill>
                          <a:latin typeface="Arial" charset="0"/>
                        </a:defRPr>
                      </a:lvl1pPr>
                      <a:lvl2pPr marL="207963" algn="l">
                        <a:spcBef>
                          <a:spcPct val="75000"/>
                        </a:spcBef>
                        <a:buClr>
                          <a:schemeClr val="accent1"/>
                        </a:buClr>
                        <a:defRPr sz="1200">
                          <a:solidFill>
                            <a:schemeClr val="tx1"/>
                          </a:solidFill>
                          <a:latin typeface="Arial" charset="0"/>
                        </a:defRPr>
                      </a:lvl2pPr>
                      <a:lvl3pPr marL="384175" algn="l">
                        <a:spcBef>
                          <a:spcPct val="25000"/>
                        </a:spcBef>
                        <a:buClr>
                          <a:schemeClr val="accent1"/>
                        </a:buClr>
                        <a:defRPr sz="1200">
                          <a:solidFill>
                            <a:schemeClr val="tx1"/>
                          </a:solidFill>
                          <a:latin typeface="Arial" charset="0"/>
                        </a:defRPr>
                      </a:lvl3pPr>
                      <a:lvl4pPr marL="568325" algn="l">
                        <a:spcBef>
                          <a:spcPct val="20000"/>
                        </a:spcBef>
                        <a:buClr>
                          <a:schemeClr val="accent1"/>
                        </a:buClr>
                        <a:defRPr sz="1000">
                          <a:solidFill>
                            <a:schemeClr val="tx1"/>
                          </a:solidFill>
                          <a:latin typeface="Arial" charset="0"/>
                        </a:defRPr>
                      </a:lvl4pPr>
                      <a:lvl5pPr marL="1897063" algn="l">
                        <a:spcBef>
                          <a:spcPct val="20000"/>
                        </a:spcBef>
                        <a:defRPr>
                          <a:solidFill>
                            <a:schemeClr val="tx1"/>
                          </a:solidFill>
                          <a:latin typeface="Times New Roman" charset="0"/>
                        </a:defRPr>
                      </a:lvl5pPr>
                      <a:lvl6pPr marL="2354263" fontAlgn="base">
                        <a:spcBef>
                          <a:spcPct val="20000"/>
                        </a:spcBef>
                        <a:spcAft>
                          <a:spcPct val="0"/>
                        </a:spcAft>
                        <a:defRPr>
                          <a:solidFill>
                            <a:schemeClr val="tx1"/>
                          </a:solidFill>
                          <a:latin typeface="Times New Roman" charset="0"/>
                        </a:defRPr>
                      </a:lvl6pPr>
                      <a:lvl7pPr marL="2811463" fontAlgn="base">
                        <a:spcBef>
                          <a:spcPct val="20000"/>
                        </a:spcBef>
                        <a:spcAft>
                          <a:spcPct val="0"/>
                        </a:spcAft>
                        <a:defRPr>
                          <a:solidFill>
                            <a:schemeClr val="tx1"/>
                          </a:solidFill>
                          <a:latin typeface="Times New Roman" charset="0"/>
                        </a:defRPr>
                      </a:lvl7pPr>
                      <a:lvl8pPr marL="3268663" fontAlgn="base">
                        <a:spcBef>
                          <a:spcPct val="20000"/>
                        </a:spcBef>
                        <a:spcAft>
                          <a:spcPct val="0"/>
                        </a:spcAft>
                        <a:defRPr>
                          <a:solidFill>
                            <a:schemeClr val="tx1"/>
                          </a:solidFill>
                          <a:latin typeface="Times New Roman" charset="0"/>
                        </a:defRPr>
                      </a:lvl8pPr>
                      <a:lvl9pPr marL="3725863" fontAlgn="base">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0"/>
                        </a:spcBef>
                        <a:spcAft>
                          <a:spcPct val="0"/>
                        </a:spcAft>
                        <a:buClr>
                          <a:schemeClr val="accent1"/>
                        </a:buClr>
                        <a:buSzTx/>
                        <a:buFont typeface="Monotype Sorts" pitchFamily="2" charset="2"/>
                        <a:buNone/>
                        <a:tabLst/>
                      </a:pPr>
                      <a:endParaRPr kumimoji="0" lang="en-US" altLang="en-US" sz="900" b="1" i="0" u="none" strike="noStrike" cap="none" normalizeH="0" baseline="0" dirty="0" smtClean="0">
                        <a:ln>
                          <a:noFill/>
                        </a:ln>
                        <a:solidFill>
                          <a:schemeClr val="tx1"/>
                        </a:solidFill>
                        <a:effectLst/>
                        <a:latin typeface="Arial" charset="0"/>
                      </a:endParaRPr>
                    </a:p>
                  </a:txBody>
                  <a:tcPr marL="34290" marR="34290" marT="34290" marB="34290"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lumMod val="95000"/>
                      </a:schemeClr>
                    </a:solidFill>
                  </a:tcPr>
                </a:tc>
              </a:tr>
              <a:tr h="752935">
                <a:tc>
                  <a:txBody>
                    <a:bodyPr/>
                    <a:lstStyle>
                      <a:lvl1pPr algn="l">
                        <a:spcBef>
                          <a:spcPct val="0"/>
                        </a:spcBef>
                        <a:buClr>
                          <a:schemeClr val="accent1"/>
                        </a:buClr>
                        <a:buFont typeface="Monotype Sorts" pitchFamily="2" charset="2"/>
                        <a:defRPr sz="1200" b="1">
                          <a:solidFill>
                            <a:schemeClr val="tx1"/>
                          </a:solidFill>
                          <a:latin typeface="Arial" charset="0"/>
                        </a:defRPr>
                      </a:lvl1pPr>
                      <a:lvl2pPr marL="207963" algn="l">
                        <a:spcBef>
                          <a:spcPct val="75000"/>
                        </a:spcBef>
                        <a:buClr>
                          <a:schemeClr val="accent1"/>
                        </a:buClr>
                        <a:defRPr sz="1200">
                          <a:solidFill>
                            <a:schemeClr val="tx1"/>
                          </a:solidFill>
                          <a:latin typeface="Arial" charset="0"/>
                        </a:defRPr>
                      </a:lvl2pPr>
                      <a:lvl3pPr marL="384175" algn="l">
                        <a:spcBef>
                          <a:spcPct val="25000"/>
                        </a:spcBef>
                        <a:buClr>
                          <a:schemeClr val="accent1"/>
                        </a:buClr>
                        <a:defRPr sz="1200">
                          <a:solidFill>
                            <a:schemeClr val="tx1"/>
                          </a:solidFill>
                          <a:latin typeface="Arial" charset="0"/>
                        </a:defRPr>
                      </a:lvl3pPr>
                      <a:lvl4pPr marL="568325" algn="l">
                        <a:spcBef>
                          <a:spcPct val="20000"/>
                        </a:spcBef>
                        <a:buClr>
                          <a:schemeClr val="accent1"/>
                        </a:buClr>
                        <a:defRPr sz="1000">
                          <a:solidFill>
                            <a:schemeClr val="tx1"/>
                          </a:solidFill>
                          <a:latin typeface="Arial" charset="0"/>
                        </a:defRPr>
                      </a:lvl4pPr>
                      <a:lvl5pPr marL="1897063" algn="l">
                        <a:spcBef>
                          <a:spcPct val="20000"/>
                        </a:spcBef>
                        <a:defRPr>
                          <a:solidFill>
                            <a:schemeClr val="tx1"/>
                          </a:solidFill>
                          <a:latin typeface="Times New Roman" charset="0"/>
                        </a:defRPr>
                      </a:lvl5pPr>
                      <a:lvl6pPr marL="2354263" fontAlgn="base">
                        <a:spcBef>
                          <a:spcPct val="20000"/>
                        </a:spcBef>
                        <a:spcAft>
                          <a:spcPct val="0"/>
                        </a:spcAft>
                        <a:defRPr>
                          <a:solidFill>
                            <a:schemeClr val="tx1"/>
                          </a:solidFill>
                          <a:latin typeface="Times New Roman" charset="0"/>
                        </a:defRPr>
                      </a:lvl6pPr>
                      <a:lvl7pPr marL="2811463" fontAlgn="base">
                        <a:spcBef>
                          <a:spcPct val="20000"/>
                        </a:spcBef>
                        <a:spcAft>
                          <a:spcPct val="0"/>
                        </a:spcAft>
                        <a:defRPr>
                          <a:solidFill>
                            <a:schemeClr val="tx1"/>
                          </a:solidFill>
                          <a:latin typeface="Times New Roman" charset="0"/>
                        </a:defRPr>
                      </a:lvl7pPr>
                      <a:lvl8pPr marL="3268663" fontAlgn="base">
                        <a:spcBef>
                          <a:spcPct val="20000"/>
                        </a:spcBef>
                        <a:spcAft>
                          <a:spcPct val="0"/>
                        </a:spcAft>
                        <a:defRPr>
                          <a:solidFill>
                            <a:schemeClr val="tx1"/>
                          </a:solidFill>
                          <a:latin typeface="Times New Roman" charset="0"/>
                        </a:defRPr>
                      </a:lvl8pPr>
                      <a:lvl9pPr marL="3725863" fontAlgn="base">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0"/>
                        </a:spcBef>
                        <a:spcAft>
                          <a:spcPct val="0"/>
                        </a:spcAft>
                        <a:buClr>
                          <a:schemeClr val="accent1"/>
                        </a:buClr>
                        <a:buSzTx/>
                        <a:buFont typeface="Monotype Sorts" pitchFamily="2" charset="2"/>
                        <a:buNone/>
                        <a:tabLst/>
                      </a:pPr>
                      <a:r>
                        <a:rPr kumimoji="0" lang="en-US" altLang="en-US" sz="800" b="1" i="0" u="none" strike="noStrike" cap="none" normalizeH="0" baseline="0" dirty="0" smtClean="0">
                          <a:ln>
                            <a:noFill/>
                          </a:ln>
                          <a:solidFill>
                            <a:schemeClr val="bg1">
                              <a:lumMod val="50000"/>
                            </a:schemeClr>
                          </a:solidFill>
                          <a:effectLst/>
                          <a:latin typeface="Arial" charset="0"/>
                        </a:rPr>
                        <a:t>Low</a:t>
                      </a:r>
                    </a:p>
                  </a:txBody>
                  <a:tcPr marL="34290" marR="34290" marT="34290" marB="34290" anchor="ctr" horzOverflow="overflow">
                    <a:lnL w="6350" cap="flat" cmpd="sng" algn="ctr">
                      <a:solidFill>
                        <a:schemeClr val="bg2"/>
                      </a:solidFill>
                      <a:prstDash val="solid"/>
                      <a:round/>
                      <a:headEnd type="none" w="med" len="med"/>
                      <a:tailEnd type="none" w="med" len="med"/>
                    </a:lnL>
                    <a:lnR w="6350" cap="flat" cmpd="sng" algn="ctr">
                      <a:solidFill>
                        <a:srgbClr val="DADCD4"/>
                      </a:solidFill>
                      <a:prstDash val="solid"/>
                      <a:round/>
                      <a:headEnd type="none" w="med" len="med"/>
                      <a:tailEnd type="none" w="med" len="med"/>
                    </a:lnR>
                    <a:lnT w="6350" cap="flat" cmpd="sng" algn="ctr">
                      <a:solidFill>
                        <a:srgbClr val="DADCD4"/>
                      </a:solidFill>
                      <a:prstDash val="solid"/>
                      <a:round/>
                      <a:headEnd type="none" w="med" len="med"/>
                      <a:tailEnd type="none" w="med" len="med"/>
                    </a:lnT>
                    <a:lnB w="6350" cap="flat" cmpd="sng" algn="ctr">
                      <a:solidFill>
                        <a:srgbClr val="DADCD4"/>
                      </a:solidFill>
                      <a:prstDash val="solid"/>
                      <a:round/>
                      <a:headEnd type="none" w="med" len="med"/>
                      <a:tailEnd type="none" w="med" len="med"/>
                    </a:lnB>
                    <a:lnTlToBr>
                      <a:noFill/>
                    </a:lnTlToBr>
                    <a:lnBlToTr>
                      <a:noFill/>
                    </a:lnBlToTr>
                    <a:solidFill>
                      <a:schemeClr val="bg1">
                        <a:lumMod val="85000"/>
                      </a:schemeClr>
                    </a:solidFill>
                  </a:tcPr>
                </a:tc>
                <a:tc>
                  <a:txBody>
                    <a:bodyPr/>
                    <a:lstStyle>
                      <a:lvl1pPr algn="l">
                        <a:spcBef>
                          <a:spcPct val="0"/>
                        </a:spcBef>
                        <a:buClr>
                          <a:schemeClr val="accent1"/>
                        </a:buClr>
                        <a:buFont typeface="Monotype Sorts" pitchFamily="2" charset="2"/>
                        <a:defRPr sz="1200" b="1">
                          <a:solidFill>
                            <a:schemeClr val="tx1"/>
                          </a:solidFill>
                          <a:latin typeface="Arial" charset="0"/>
                        </a:defRPr>
                      </a:lvl1pPr>
                      <a:lvl2pPr marL="207963" algn="l">
                        <a:spcBef>
                          <a:spcPct val="75000"/>
                        </a:spcBef>
                        <a:buClr>
                          <a:schemeClr val="accent1"/>
                        </a:buClr>
                        <a:defRPr sz="1200">
                          <a:solidFill>
                            <a:schemeClr val="tx1"/>
                          </a:solidFill>
                          <a:latin typeface="Arial" charset="0"/>
                        </a:defRPr>
                      </a:lvl2pPr>
                      <a:lvl3pPr marL="384175" algn="l">
                        <a:spcBef>
                          <a:spcPct val="25000"/>
                        </a:spcBef>
                        <a:buClr>
                          <a:schemeClr val="accent1"/>
                        </a:buClr>
                        <a:defRPr sz="1200">
                          <a:solidFill>
                            <a:schemeClr val="tx1"/>
                          </a:solidFill>
                          <a:latin typeface="Arial" charset="0"/>
                        </a:defRPr>
                      </a:lvl3pPr>
                      <a:lvl4pPr marL="568325" algn="l">
                        <a:spcBef>
                          <a:spcPct val="20000"/>
                        </a:spcBef>
                        <a:buClr>
                          <a:schemeClr val="accent1"/>
                        </a:buClr>
                        <a:defRPr sz="1000">
                          <a:solidFill>
                            <a:schemeClr val="tx1"/>
                          </a:solidFill>
                          <a:latin typeface="Arial" charset="0"/>
                        </a:defRPr>
                      </a:lvl4pPr>
                      <a:lvl5pPr marL="1897063" algn="l">
                        <a:spcBef>
                          <a:spcPct val="20000"/>
                        </a:spcBef>
                        <a:defRPr>
                          <a:solidFill>
                            <a:schemeClr val="tx1"/>
                          </a:solidFill>
                          <a:latin typeface="Times New Roman" charset="0"/>
                        </a:defRPr>
                      </a:lvl5pPr>
                      <a:lvl6pPr marL="2354263" fontAlgn="base">
                        <a:spcBef>
                          <a:spcPct val="20000"/>
                        </a:spcBef>
                        <a:spcAft>
                          <a:spcPct val="0"/>
                        </a:spcAft>
                        <a:defRPr>
                          <a:solidFill>
                            <a:schemeClr val="tx1"/>
                          </a:solidFill>
                          <a:latin typeface="Times New Roman" charset="0"/>
                        </a:defRPr>
                      </a:lvl6pPr>
                      <a:lvl7pPr marL="2811463" fontAlgn="base">
                        <a:spcBef>
                          <a:spcPct val="20000"/>
                        </a:spcBef>
                        <a:spcAft>
                          <a:spcPct val="0"/>
                        </a:spcAft>
                        <a:defRPr>
                          <a:solidFill>
                            <a:schemeClr val="tx1"/>
                          </a:solidFill>
                          <a:latin typeface="Times New Roman" charset="0"/>
                        </a:defRPr>
                      </a:lvl7pPr>
                      <a:lvl8pPr marL="3268663" fontAlgn="base">
                        <a:spcBef>
                          <a:spcPct val="20000"/>
                        </a:spcBef>
                        <a:spcAft>
                          <a:spcPct val="0"/>
                        </a:spcAft>
                        <a:defRPr>
                          <a:solidFill>
                            <a:schemeClr val="tx1"/>
                          </a:solidFill>
                          <a:latin typeface="Times New Roman" charset="0"/>
                        </a:defRPr>
                      </a:lvl8pPr>
                      <a:lvl9pPr marL="3725863" fontAlgn="base">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0"/>
                        </a:spcBef>
                        <a:spcAft>
                          <a:spcPct val="0"/>
                        </a:spcAft>
                        <a:buClr>
                          <a:schemeClr val="accent1"/>
                        </a:buClr>
                        <a:buSzTx/>
                        <a:buFont typeface="Monotype Sorts" pitchFamily="2" charset="2"/>
                        <a:buNone/>
                        <a:tabLst/>
                      </a:pPr>
                      <a:endParaRPr kumimoji="0" lang="en-US" altLang="en-US" sz="900" b="1" i="0" u="none" strike="noStrike" cap="none" normalizeH="0" baseline="0" dirty="0" smtClean="0">
                        <a:ln>
                          <a:noFill/>
                        </a:ln>
                        <a:solidFill>
                          <a:schemeClr val="tx1"/>
                        </a:solidFill>
                        <a:effectLst/>
                        <a:latin typeface="Arial" charset="0"/>
                      </a:endParaRPr>
                    </a:p>
                  </a:txBody>
                  <a:tcPr marL="34290" marR="34290" marT="34290" marB="34290" horzOverflow="overflow">
                    <a:lnL w="6350" cap="flat" cmpd="sng" algn="ctr">
                      <a:solidFill>
                        <a:srgbClr val="DADCD4"/>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DADCD4"/>
                      </a:solidFill>
                      <a:prstDash val="solid"/>
                      <a:round/>
                      <a:headEnd type="none" w="med" len="med"/>
                      <a:tailEnd type="none" w="med" len="med"/>
                    </a:lnB>
                    <a:lnTlToBr>
                      <a:noFill/>
                    </a:lnTlToBr>
                    <a:lnBlToTr>
                      <a:noFill/>
                    </a:lnBlToTr>
                    <a:solidFill>
                      <a:schemeClr val="bg1">
                        <a:lumMod val="95000"/>
                      </a:schemeClr>
                    </a:solidFill>
                  </a:tcPr>
                </a:tc>
                <a:tc>
                  <a:txBody>
                    <a:bodyPr/>
                    <a:lstStyle>
                      <a:lvl1pPr algn="l">
                        <a:spcBef>
                          <a:spcPct val="0"/>
                        </a:spcBef>
                        <a:buClr>
                          <a:schemeClr val="accent1"/>
                        </a:buClr>
                        <a:buFont typeface="Monotype Sorts" pitchFamily="2" charset="2"/>
                        <a:defRPr sz="1200" b="1">
                          <a:solidFill>
                            <a:schemeClr val="tx1"/>
                          </a:solidFill>
                          <a:latin typeface="Arial" charset="0"/>
                        </a:defRPr>
                      </a:lvl1pPr>
                      <a:lvl2pPr marL="207963" algn="l">
                        <a:spcBef>
                          <a:spcPct val="75000"/>
                        </a:spcBef>
                        <a:buClr>
                          <a:schemeClr val="accent1"/>
                        </a:buClr>
                        <a:defRPr sz="1200">
                          <a:solidFill>
                            <a:schemeClr val="tx1"/>
                          </a:solidFill>
                          <a:latin typeface="Arial" charset="0"/>
                        </a:defRPr>
                      </a:lvl2pPr>
                      <a:lvl3pPr marL="384175" algn="l">
                        <a:spcBef>
                          <a:spcPct val="25000"/>
                        </a:spcBef>
                        <a:buClr>
                          <a:schemeClr val="accent1"/>
                        </a:buClr>
                        <a:defRPr sz="1200">
                          <a:solidFill>
                            <a:schemeClr val="tx1"/>
                          </a:solidFill>
                          <a:latin typeface="Arial" charset="0"/>
                        </a:defRPr>
                      </a:lvl3pPr>
                      <a:lvl4pPr marL="568325" algn="l">
                        <a:spcBef>
                          <a:spcPct val="20000"/>
                        </a:spcBef>
                        <a:buClr>
                          <a:schemeClr val="accent1"/>
                        </a:buClr>
                        <a:defRPr sz="1000">
                          <a:solidFill>
                            <a:schemeClr val="tx1"/>
                          </a:solidFill>
                          <a:latin typeface="Arial" charset="0"/>
                        </a:defRPr>
                      </a:lvl4pPr>
                      <a:lvl5pPr marL="1897063" algn="l">
                        <a:spcBef>
                          <a:spcPct val="20000"/>
                        </a:spcBef>
                        <a:defRPr>
                          <a:solidFill>
                            <a:schemeClr val="tx1"/>
                          </a:solidFill>
                          <a:latin typeface="Times New Roman" charset="0"/>
                        </a:defRPr>
                      </a:lvl5pPr>
                      <a:lvl6pPr marL="2354263" fontAlgn="base">
                        <a:spcBef>
                          <a:spcPct val="20000"/>
                        </a:spcBef>
                        <a:spcAft>
                          <a:spcPct val="0"/>
                        </a:spcAft>
                        <a:defRPr>
                          <a:solidFill>
                            <a:schemeClr val="tx1"/>
                          </a:solidFill>
                          <a:latin typeface="Times New Roman" charset="0"/>
                        </a:defRPr>
                      </a:lvl6pPr>
                      <a:lvl7pPr marL="2811463" fontAlgn="base">
                        <a:spcBef>
                          <a:spcPct val="20000"/>
                        </a:spcBef>
                        <a:spcAft>
                          <a:spcPct val="0"/>
                        </a:spcAft>
                        <a:defRPr>
                          <a:solidFill>
                            <a:schemeClr val="tx1"/>
                          </a:solidFill>
                          <a:latin typeface="Times New Roman" charset="0"/>
                        </a:defRPr>
                      </a:lvl7pPr>
                      <a:lvl8pPr marL="3268663" fontAlgn="base">
                        <a:spcBef>
                          <a:spcPct val="20000"/>
                        </a:spcBef>
                        <a:spcAft>
                          <a:spcPct val="0"/>
                        </a:spcAft>
                        <a:defRPr>
                          <a:solidFill>
                            <a:schemeClr val="tx1"/>
                          </a:solidFill>
                          <a:latin typeface="Times New Roman" charset="0"/>
                        </a:defRPr>
                      </a:lvl8pPr>
                      <a:lvl9pPr marL="3725863" fontAlgn="base">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0"/>
                        </a:spcBef>
                        <a:spcAft>
                          <a:spcPct val="0"/>
                        </a:spcAft>
                        <a:buClr>
                          <a:schemeClr val="accent1"/>
                        </a:buClr>
                        <a:buSzTx/>
                        <a:buFont typeface="Monotype Sorts" pitchFamily="2" charset="2"/>
                        <a:buNone/>
                        <a:tabLst/>
                      </a:pPr>
                      <a:endParaRPr kumimoji="0" lang="en-US" altLang="en-US" sz="900" b="1" i="0" u="none" strike="noStrike" cap="none" normalizeH="0" baseline="0" dirty="0" smtClean="0">
                        <a:ln>
                          <a:noFill/>
                        </a:ln>
                        <a:solidFill>
                          <a:schemeClr val="tx1"/>
                        </a:solidFill>
                        <a:effectLst/>
                        <a:latin typeface="Arial" charset="0"/>
                      </a:endParaRPr>
                    </a:p>
                  </a:txBody>
                  <a:tcPr marL="34290" marR="34290" marT="34290" marB="34290"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DADCD4"/>
                      </a:solidFill>
                      <a:prstDash val="solid"/>
                      <a:round/>
                      <a:headEnd type="none" w="med" len="med"/>
                      <a:tailEnd type="none" w="med" len="med"/>
                    </a:lnB>
                    <a:lnTlToBr>
                      <a:noFill/>
                    </a:lnTlToBr>
                    <a:lnBlToTr>
                      <a:noFill/>
                    </a:lnBlToTr>
                    <a:solidFill>
                      <a:schemeClr val="bg1">
                        <a:lumMod val="95000"/>
                      </a:schemeClr>
                    </a:solidFill>
                  </a:tcPr>
                </a:tc>
                <a:tc>
                  <a:txBody>
                    <a:bodyPr/>
                    <a:lstStyle>
                      <a:lvl1pPr algn="l">
                        <a:spcBef>
                          <a:spcPct val="0"/>
                        </a:spcBef>
                        <a:buClr>
                          <a:schemeClr val="accent1"/>
                        </a:buClr>
                        <a:buFont typeface="Monotype Sorts" pitchFamily="2" charset="2"/>
                        <a:defRPr sz="1200" b="1">
                          <a:solidFill>
                            <a:schemeClr val="tx1"/>
                          </a:solidFill>
                          <a:latin typeface="Arial" charset="0"/>
                        </a:defRPr>
                      </a:lvl1pPr>
                      <a:lvl2pPr marL="207963" algn="l">
                        <a:spcBef>
                          <a:spcPct val="75000"/>
                        </a:spcBef>
                        <a:buClr>
                          <a:schemeClr val="accent1"/>
                        </a:buClr>
                        <a:defRPr sz="1200">
                          <a:solidFill>
                            <a:schemeClr val="tx1"/>
                          </a:solidFill>
                          <a:latin typeface="Arial" charset="0"/>
                        </a:defRPr>
                      </a:lvl2pPr>
                      <a:lvl3pPr marL="384175" algn="l">
                        <a:spcBef>
                          <a:spcPct val="25000"/>
                        </a:spcBef>
                        <a:buClr>
                          <a:schemeClr val="accent1"/>
                        </a:buClr>
                        <a:defRPr sz="1200">
                          <a:solidFill>
                            <a:schemeClr val="tx1"/>
                          </a:solidFill>
                          <a:latin typeface="Arial" charset="0"/>
                        </a:defRPr>
                      </a:lvl3pPr>
                      <a:lvl4pPr marL="568325" algn="l">
                        <a:spcBef>
                          <a:spcPct val="20000"/>
                        </a:spcBef>
                        <a:buClr>
                          <a:schemeClr val="accent1"/>
                        </a:buClr>
                        <a:defRPr sz="1000">
                          <a:solidFill>
                            <a:schemeClr val="tx1"/>
                          </a:solidFill>
                          <a:latin typeface="Arial" charset="0"/>
                        </a:defRPr>
                      </a:lvl4pPr>
                      <a:lvl5pPr marL="1897063" algn="l">
                        <a:spcBef>
                          <a:spcPct val="20000"/>
                        </a:spcBef>
                        <a:defRPr>
                          <a:solidFill>
                            <a:schemeClr val="tx1"/>
                          </a:solidFill>
                          <a:latin typeface="Times New Roman" charset="0"/>
                        </a:defRPr>
                      </a:lvl5pPr>
                      <a:lvl6pPr marL="2354263" fontAlgn="base">
                        <a:spcBef>
                          <a:spcPct val="20000"/>
                        </a:spcBef>
                        <a:spcAft>
                          <a:spcPct val="0"/>
                        </a:spcAft>
                        <a:defRPr>
                          <a:solidFill>
                            <a:schemeClr val="tx1"/>
                          </a:solidFill>
                          <a:latin typeface="Times New Roman" charset="0"/>
                        </a:defRPr>
                      </a:lvl6pPr>
                      <a:lvl7pPr marL="2811463" fontAlgn="base">
                        <a:spcBef>
                          <a:spcPct val="20000"/>
                        </a:spcBef>
                        <a:spcAft>
                          <a:spcPct val="0"/>
                        </a:spcAft>
                        <a:defRPr>
                          <a:solidFill>
                            <a:schemeClr val="tx1"/>
                          </a:solidFill>
                          <a:latin typeface="Times New Roman" charset="0"/>
                        </a:defRPr>
                      </a:lvl7pPr>
                      <a:lvl8pPr marL="3268663" fontAlgn="base">
                        <a:spcBef>
                          <a:spcPct val="20000"/>
                        </a:spcBef>
                        <a:spcAft>
                          <a:spcPct val="0"/>
                        </a:spcAft>
                        <a:defRPr>
                          <a:solidFill>
                            <a:schemeClr val="tx1"/>
                          </a:solidFill>
                          <a:latin typeface="Times New Roman" charset="0"/>
                        </a:defRPr>
                      </a:lvl8pPr>
                      <a:lvl9pPr marL="3725863" fontAlgn="base">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0"/>
                        </a:spcBef>
                        <a:spcAft>
                          <a:spcPct val="0"/>
                        </a:spcAft>
                        <a:buClr>
                          <a:schemeClr val="accent1"/>
                        </a:buClr>
                        <a:buSzTx/>
                        <a:buFont typeface="Monotype Sorts" pitchFamily="2" charset="2"/>
                        <a:buNone/>
                        <a:tabLst/>
                      </a:pPr>
                      <a:endParaRPr kumimoji="0" lang="en-US" altLang="en-US" sz="900" b="1" i="0" u="none" strike="noStrike" cap="none" normalizeH="0" baseline="0" dirty="0" smtClean="0">
                        <a:ln>
                          <a:noFill/>
                        </a:ln>
                        <a:solidFill>
                          <a:schemeClr val="tx1"/>
                        </a:solidFill>
                        <a:effectLst/>
                        <a:latin typeface="Arial" charset="0"/>
                      </a:endParaRPr>
                    </a:p>
                  </a:txBody>
                  <a:tcPr marL="34290" marR="34290" marT="34290" marB="34290" horzOverflow="overflow">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rgbClr val="DADCD4"/>
                      </a:solidFill>
                      <a:prstDash val="solid"/>
                      <a:round/>
                      <a:headEnd type="none" w="med" len="med"/>
                      <a:tailEnd type="none" w="med" len="med"/>
                    </a:lnB>
                    <a:lnTlToBr>
                      <a:noFill/>
                    </a:lnTlToBr>
                    <a:lnBlToTr>
                      <a:noFill/>
                    </a:lnBlToTr>
                    <a:solidFill>
                      <a:schemeClr val="bg1">
                        <a:lumMod val="95000"/>
                      </a:schemeClr>
                    </a:solidFill>
                  </a:tcPr>
                </a:tc>
              </a:tr>
              <a:tr h="280472">
                <a:tc>
                  <a:txBody>
                    <a:bodyPr/>
                    <a:lstStyle>
                      <a:lvl1pPr algn="l">
                        <a:spcBef>
                          <a:spcPct val="0"/>
                        </a:spcBef>
                        <a:buClr>
                          <a:schemeClr val="accent1"/>
                        </a:buClr>
                        <a:buFont typeface="Monotype Sorts" pitchFamily="2" charset="2"/>
                        <a:defRPr sz="1200" b="1">
                          <a:solidFill>
                            <a:schemeClr val="tx1"/>
                          </a:solidFill>
                          <a:latin typeface="Arial" charset="0"/>
                        </a:defRPr>
                      </a:lvl1pPr>
                      <a:lvl2pPr marL="207963" algn="l">
                        <a:spcBef>
                          <a:spcPct val="75000"/>
                        </a:spcBef>
                        <a:buClr>
                          <a:schemeClr val="accent1"/>
                        </a:buClr>
                        <a:defRPr sz="1200">
                          <a:solidFill>
                            <a:schemeClr val="tx1"/>
                          </a:solidFill>
                          <a:latin typeface="Arial" charset="0"/>
                        </a:defRPr>
                      </a:lvl2pPr>
                      <a:lvl3pPr marL="384175" algn="l">
                        <a:spcBef>
                          <a:spcPct val="25000"/>
                        </a:spcBef>
                        <a:buClr>
                          <a:schemeClr val="accent1"/>
                        </a:buClr>
                        <a:defRPr sz="1200">
                          <a:solidFill>
                            <a:schemeClr val="tx1"/>
                          </a:solidFill>
                          <a:latin typeface="Arial" charset="0"/>
                        </a:defRPr>
                      </a:lvl3pPr>
                      <a:lvl4pPr marL="568325" algn="l">
                        <a:spcBef>
                          <a:spcPct val="20000"/>
                        </a:spcBef>
                        <a:buClr>
                          <a:schemeClr val="accent1"/>
                        </a:buClr>
                        <a:defRPr sz="1000">
                          <a:solidFill>
                            <a:schemeClr val="tx1"/>
                          </a:solidFill>
                          <a:latin typeface="Arial" charset="0"/>
                        </a:defRPr>
                      </a:lvl4pPr>
                      <a:lvl5pPr marL="1897063" algn="l">
                        <a:spcBef>
                          <a:spcPct val="20000"/>
                        </a:spcBef>
                        <a:defRPr>
                          <a:solidFill>
                            <a:schemeClr val="tx1"/>
                          </a:solidFill>
                          <a:latin typeface="Times New Roman" charset="0"/>
                        </a:defRPr>
                      </a:lvl5pPr>
                      <a:lvl6pPr marL="2354263" fontAlgn="base">
                        <a:spcBef>
                          <a:spcPct val="20000"/>
                        </a:spcBef>
                        <a:spcAft>
                          <a:spcPct val="0"/>
                        </a:spcAft>
                        <a:defRPr>
                          <a:solidFill>
                            <a:schemeClr val="tx1"/>
                          </a:solidFill>
                          <a:latin typeface="Times New Roman" charset="0"/>
                        </a:defRPr>
                      </a:lvl6pPr>
                      <a:lvl7pPr marL="2811463" fontAlgn="base">
                        <a:spcBef>
                          <a:spcPct val="20000"/>
                        </a:spcBef>
                        <a:spcAft>
                          <a:spcPct val="0"/>
                        </a:spcAft>
                        <a:defRPr>
                          <a:solidFill>
                            <a:schemeClr val="tx1"/>
                          </a:solidFill>
                          <a:latin typeface="Times New Roman" charset="0"/>
                        </a:defRPr>
                      </a:lvl7pPr>
                      <a:lvl8pPr marL="3268663" fontAlgn="base">
                        <a:spcBef>
                          <a:spcPct val="20000"/>
                        </a:spcBef>
                        <a:spcAft>
                          <a:spcPct val="0"/>
                        </a:spcAft>
                        <a:defRPr>
                          <a:solidFill>
                            <a:schemeClr val="tx1"/>
                          </a:solidFill>
                          <a:latin typeface="Times New Roman" charset="0"/>
                        </a:defRPr>
                      </a:lvl8pPr>
                      <a:lvl9pPr marL="3725863" fontAlgn="base">
                        <a:spcBef>
                          <a:spcPct val="20000"/>
                        </a:spcBef>
                        <a:spcAft>
                          <a:spcPct val="0"/>
                        </a:spcAft>
                        <a:defRPr>
                          <a:solidFill>
                            <a:schemeClr val="tx1"/>
                          </a:solidFill>
                          <a:latin typeface="Times New Roman" charset="0"/>
                        </a:defRPr>
                      </a:lvl9pPr>
                    </a:lstStyle>
                    <a:p>
                      <a:pPr marL="0" marR="0" lvl="0" indent="0" algn="l" defTabSz="914400" rtl="0" eaLnBrk="0" fontAlgn="base" latinLnBrk="0" hangingPunct="0">
                        <a:lnSpc>
                          <a:spcPct val="100000"/>
                        </a:lnSpc>
                        <a:spcBef>
                          <a:spcPct val="0"/>
                        </a:spcBef>
                        <a:spcAft>
                          <a:spcPct val="0"/>
                        </a:spcAft>
                        <a:buClr>
                          <a:schemeClr val="accent1"/>
                        </a:buClr>
                        <a:buSzTx/>
                        <a:buFont typeface="Monotype Sorts" pitchFamily="2" charset="2"/>
                        <a:buNone/>
                        <a:tabLst/>
                      </a:pPr>
                      <a:endParaRPr kumimoji="0" lang="en-US" altLang="en-US" sz="800" b="1" i="0" u="none" strike="noStrike" cap="none" normalizeH="0" baseline="0" dirty="0" smtClean="0">
                        <a:ln>
                          <a:noFill/>
                        </a:ln>
                        <a:solidFill>
                          <a:schemeClr val="tx1"/>
                        </a:solidFill>
                        <a:effectLst/>
                        <a:latin typeface="Arial" charset="0"/>
                      </a:endParaRPr>
                    </a:p>
                  </a:txBody>
                  <a:tcPr marL="34290" marR="34290" marT="34290" marB="34290" horzOverflow="overflow">
                    <a:lnL w="6350" cap="flat" cmpd="sng" algn="ctr">
                      <a:solidFill>
                        <a:schemeClr val="bg2"/>
                      </a:solidFill>
                      <a:prstDash val="solid"/>
                      <a:round/>
                      <a:headEnd type="none" w="med" len="med"/>
                      <a:tailEnd type="none" w="med" len="med"/>
                    </a:lnL>
                    <a:lnR w="6350" cap="flat" cmpd="sng" algn="ctr">
                      <a:solidFill>
                        <a:srgbClr val="DADCD4"/>
                      </a:solidFill>
                      <a:prstDash val="solid"/>
                      <a:round/>
                      <a:headEnd type="none" w="med" len="med"/>
                      <a:tailEnd type="none" w="med" len="med"/>
                    </a:lnR>
                    <a:lnT w="6350" cap="flat" cmpd="sng" algn="ctr">
                      <a:solidFill>
                        <a:srgbClr val="DADCD4"/>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solidFill>
                  </a:tcPr>
                </a:tc>
                <a:tc>
                  <a:txBody>
                    <a:bodyPr/>
                    <a:lstStyle>
                      <a:lvl1pPr algn="l">
                        <a:spcBef>
                          <a:spcPct val="0"/>
                        </a:spcBef>
                        <a:buClr>
                          <a:schemeClr val="accent1"/>
                        </a:buClr>
                        <a:buFont typeface="Monotype Sorts" pitchFamily="2" charset="2"/>
                        <a:defRPr sz="1200" b="1">
                          <a:solidFill>
                            <a:schemeClr val="tx1"/>
                          </a:solidFill>
                          <a:latin typeface="Arial" charset="0"/>
                        </a:defRPr>
                      </a:lvl1pPr>
                      <a:lvl2pPr marL="207963" algn="l">
                        <a:spcBef>
                          <a:spcPct val="75000"/>
                        </a:spcBef>
                        <a:buClr>
                          <a:schemeClr val="accent1"/>
                        </a:buClr>
                        <a:defRPr sz="1200">
                          <a:solidFill>
                            <a:schemeClr val="tx1"/>
                          </a:solidFill>
                          <a:latin typeface="Arial" charset="0"/>
                        </a:defRPr>
                      </a:lvl2pPr>
                      <a:lvl3pPr marL="384175" algn="l">
                        <a:spcBef>
                          <a:spcPct val="25000"/>
                        </a:spcBef>
                        <a:buClr>
                          <a:schemeClr val="accent1"/>
                        </a:buClr>
                        <a:defRPr sz="1200">
                          <a:solidFill>
                            <a:schemeClr val="tx1"/>
                          </a:solidFill>
                          <a:latin typeface="Arial" charset="0"/>
                        </a:defRPr>
                      </a:lvl3pPr>
                      <a:lvl4pPr marL="568325" algn="l">
                        <a:spcBef>
                          <a:spcPct val="20000"/>
                        </a:spcBef>
                        <a:buClr>
                          <a:schemeClr val="accent1"/>
                        </a:buClr>
                        <a:defRPr sz="1000">
                          <a:solidFill>
                            <a:schemeClr val="tx1"/>
                          </a:solidFill>
                          <a:latin typeface="Arial" charset="0"/>
                        </a:defRPr>
                      </a:lvl4pPr>
                      <a:lvl5pPr marL="1897063" algn="l">
                        <a:spcBef>
                          <a:spcPct val="20000"/>
                        </a:spcBef>
                        <a:defRPr>
                          <a:solidFill>
                            <a:schemeClr val="tx1"/>
                          </a:solidFill>
                          <a:latin typeface="Times New Roman" charset="0"/>
                        </a:defRPr>
                      </a:lvl5pPr>
                      <a:lvl6pPr marL="2354263" fontAlgn="base">
                        <a:spcBef>
                          <a:spcPct val="20000"/>
                        </a:spcBef>
                        <a:spcAft>
                          <a:spcPct val="0"/>
                        </a:spcAft>
                        <a:defRPr>
                          <a:solidFill>
                            <a:schemeClr val="tx1"/>
                          </a:solidFill>
                          <a:latin typeface="Times New Roman" charset="0"/>
                        </a:defRPr>
                      </a:lvl6pPr>
                      <a:lvl7pPr marL="2811463" fontAlgn="base">
                        <a:spcBef>
                          <a:spcPct val="20000"/>
                        </a:spcBef>
                        <a:spcAft>
                          <a:spcPct val="0"/>
                        </a:spcAft>
                        <a:defRPr>
                          <a:solidFill>
                            <a:schemeClr val="tx1"/>
                          </a:solidFill>
                          <a:latin typeface="Times New Roman" charset="0"/>
                        </a:defRPr>
                      </a:lvl7pPr>
                      <a:lvl8pPr marL="3268663" fontAlgn="base">
                        <a:spcBef>
                          <a:spcPct val="20000"/>
                        </a:spcBef>
                        <a:spcAft>
                          <a:spcPct val="0"/>
                        </a:spcAft>
                        <a:defRPr>
                          <a:solidFill>
                            <a:schemeClr val="tx1"/>
                          </a:solidFill>
                          <a:latin typeface="Times New Roman" charset="0"/>
                        </a:defRPr>
                      </a:lvl8pPr>
                      <a:lvl9pPr marL="3725863" fontAlgn="base">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0"/>
                        </a:spcBef>
                        <a:spcAft>
                          <a:spcPct val="0"/>
                        </a:spcAft>
                        <a:buClr>
                          <a:schemeClr val="accent1"/>
                        </a:buClr>
                        <a:buSzTx/>
                        <a:buFont typeface="Monotype Sorts" pitchFamily="2" charset="2"/>
                        <a:buNone/>
                        <a:tabLst/>
                      </a:pPr>
                      <a:r>
                        <a:rPr kumimoji="0" lang="en-US" altLang="en-US" sz="800" b="1" i="0" u="none" strike="noStrike" cap="none" normalizeH="0" baseline="0" dirty="0" smtClean="0">
                          <a:ln>
                            <a:noFill/>
                          </a:ln>
                          <a:solidFill>
                            <a:schemeClr val="bg1">
                              <a:lumMod val="50000"/>
                            </a:schemeClr>
                          </a:solidFill>
                          <a:effectLst/>
                          <a:latin typeface="Arial" charset="0"/>
                        </a:rPr>
                        <a:t>Low</a:t>
                      </a:r>
                    </a:p>
                  </a:txBody>
                  <a:tcPr marL="34290" marR="34290" marT="34290" marB="34290" horzOverflow="overflow">
                    <a:lnL w="6350" cap="flat" cmpd="sng" algn="ctr">
                      <a:solidFill>
                        <a:srgbClr val="DADCD4"/>
                      </a:solidFill>
                      <a:prstDash val="solid"/>
                      <a:round/>
                      <a:headEnd type="none" w="med" len="med"/>
                      <a:tailEnd type="none" w="med" len="med"/>
                    </a:lnL>
                    <a:lnR w="6350" cap="flat" cmpd="sng" algn="ctr">
                      <a:solidFill>
                        <a:srgbClr val="DADCD4"/>
                      </a:solidFill>
                      <a:prstDash val="solid"/>
                      <a:round/>
                      <a:headEnd type="none" w="med" len="med"/>
                      <a:tailEnd type="none" w="med" len="med"/>
                    </a:lnR>
                    <a:lnT w="6350" cap="flat" cmpd="sng" algn="ctr">
                      <a:solidFill>
                        <a:srgbClr val="DADCD4"/>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lumMod val="85000"/>
                      </a:schemeClr>
                    </a:solidFill>
                  </a:tcPr>
                </a:tc>
                <a:tc>
                  <a:txBody>
                    <a:bodyPr/>
                    <a:lstStyle>
                      <a:lvl1pPr algn="l">
                        <a:spcBef>
                          <a:spcPct val="0"/>
                        </a:spcBef>
                        <a:buClr>
                          <a:schemeClr val="accent1"/>
                        </a:buClr>
                        <a:buFont typeface="Monotype Sorts" pitchFamily="2" charset="2"/>
                        <a:defRPr sz="1200" b="1">
                          <a:solidFill>
                            <a:schemeClr val="tx1"/>
                          </a:solidFill>
                          <a:latin typeface="Arial" charset="0"/>
                        </a:defRPr>
                      </a:lvl1pPr>
                      <a:lvl2pPr marL="207963" algn="l">
                        <a:spcBef>
                          <a:spcPct val="75000"/>
                        </a:spcBef>
                        <a:buClr>
                          <a:schemeClr val="accent1"/>
                        </a:buClr>
                        <a:defRPr sz="1200">
                          <a:solidFill>
                            <a:schemeClr val="tx1"/>
                          </a:solidFill>
                          <a:latin typeface="Arial" charset="0"/>
                        </a:defRPr>
                      </a:lvl2pPr>
                      <a:lvl3pPr marL="384175" algn="l">
                        <a:spcBef>
                          <a:spcPct val="25000"/>
                        </a:spcBef>
                        <a:buClr>
                          <a:schemeClr val="accent1"/>
                        </a:buClr>
                        <a:defRPr sz="1200">
                          <a:solidFill>
                            <a:schemeClr val="tx1"/>
                          </a:solidFill>
                          <a:latin typeface="Arial" charset="0"/>
                        </a:defRPr>
                      </a:lvl3pPr>
                      <a:lvl4pPr marL="568325" algn="l">
                        <a:spcBef>
                          <a:spcPct val="20000"/>
                        </a:spcBef>
                        <a:buClr>
                          <a:schemeClr val="accent1"/>
                        </a:buClr>
                        <a:defRPr sz="1000">
                          <a:solidFill>
                            <a:schemeClr val="tx1"/>
                          </a:solidFill>
                          <a:latin typeface="Arial" charset="0"/>
                        </a:defRPr>
                      </a:lvl4pPr>
                      <a:lvl5pPr marL="1897063" algn="l">
                        <a:spcBef>
                          <a:spcPct val="20000"/>
                        </a:spcBef>
                        <a:defRPr>
                          <a:solidFill>
                            <a:schemeClr val="tx1"/>
                          </a:solidFill>
                          <a:latin typeface="Times New Roman" charset="0"/>
                        </a:defRPr>
                      </a:lvl5pPr>
                      <a:lvl6pPr marL="2354263" fontAlgn="base">
                        <a:spcBef>
                          <a:spcPct val="20000"/>
                        </a:spcBef>
                        <a:spcAft>
                          <a:spcPct val="0"/>
                        </a:spcAft>
                        <a:defRPr>
                          <a:solidFill>
                            <a:schemeClr val="tx1"/>
                          </a:solidFill>
                          <a:latin typeface="Times New Roman" charset="0"/>
                        </a:defRPr>
                      </a:lvl6pPr>
                      <a:lvl7pPr marL="2811463" fontAlgn="base">
                        <a:spcBef>
                          <a:spcPct val="20000"/>
                        </a:spcBef>
                        <a:spcAft>
                          <a:spcPct val="0"/>
                        </a:spcAft>
                        <a:defRPr>
                          <a:solidFill>
                            <a:schemeClr val="tx1"/>
                          </a:solidFill>
                          <a:latin typeface="Times New Roman" charset="0"/>
                        </a:defRPr>
                      </a:lvl7pPr>
                      <a:lvl8pPr marL="3268663" fontAlgn="base">
                        <a:spcBef>
                          <a:spcPct val="20000"/>
                        </a:spcBef>
                        <a:spcAft>
                          <a:spcPct val="0"/>
                        </a:spcAft>
                        <a:defRPr>
                          <a:solidFill>
                            <a:schemeClr val="tx1"/>
                          </a:solidFill>
                          <a:latin typeface="Times New Roman" charset="0"/>
                        </a:defRPr>
                      </a:lvl8pPr>
                      <a:lvl9pPr marL="3725863" fontAlgn="base">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0"/>
                        </a:spcBef>
                        <a:spcAft>
                          <a:spcPct val="0"/>
                        </a:spcAft>
                        <a:buClr>
                          <a:schemeClr val="accent1"/>
                        </a:buClr>
                        <a:buSzTx/>
                        <a:buFont typeface="Monotype Sorts" pitchFamily="2" charset="2"/>
                        <a:buNone/>
                        <a:tabLst/>
                      </a:pPr>
                      <a:r>
                        <a:rPr kumimoji="0" lang="en-US" altLang="en-US" sz="800" b="1" i="0" u="none" strike="noStrike" cap="none" normalizeH="0" baseline="0" dirty="0" smtClean="0">
                          <a:ln>
                            <a:noFill/>
                          </a:ln>
                          <a:solidFill>
                            <a:schemeClr val="bg1">
                              <a:lumMod val="50000"/>
                            </a:schemeClr>
                          </a:solidFill>
                          <a:effectLst/>
                          <a:latin typeface="Arial" charset="0"/>
                        </a:rPr>
                        <a:t>Med</a:t>
                      </a:r>
                    </a:p>
                  </a:txBody>
                  <a:tcPr marL="34290" marR="34290" marT="34290" marB="34290" horzOverflow="overflow">
                    <a:lnL w="6350" cap="flat" cmpd="sng" algn="ctr">
                      <a:solidFill>
                        <a:srgbClr val="DADCD4"/>
                      </a:solidFill>
                      <a:prstDash val="solid"/>
                      <a:round/>
                      <a:headEnd type="none" w="med" len="med"/>
                      <a:tailEnd type="none" w="med" len="med"/>
                    </a:lnL>
                    <a:lnR w="6350" cap="flat" cmpd="sng" algn="ctr">
                      <a:solidFill>
                        <a:srgbClr val="DADCD4"/>
                      </a:solidFill>
                      <a:prstDash val="solid"/>
                      <a:round/>
                      <a:headEnd type="none" w="med" len="med"/>
                      <a:tailEnd type="none" w="med" len="med"/>
                    </a:lnR>
                    <a:lnT w="6350" cap="flat" cmpd="sng" algn="ctr">
                      <a:solidFill>
                        <a:srgbClr val="DADCD4"/>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lumMod val="85000"/>
                      </a:schemeClr>
                    </a:solidFill>
                  </a:tcPr>
                </a:tc>
                <a:tc>
                  <a:txBody>
                    <a:bodyPr/>
                    <a:lstStyle>
                      <a:lvl1pPr algn="l">
                        <a:spcBef>
                          <a:spcPct val="0"/>
                        </a:spcBef>
                        <a:buClr>
                          <a:schemeClr val="accent1"/>
                        </a:buClr>
                        <a:buFont typeface="Monotype Sorts" pitchFamily="2" charset="2"/>
                        <a:defRPr sz="1200" b="1">
                          <a:solidFill>
                            <a:schemeClr val="tx1"/>
                          </a:solidFill>
                          <a:latin typeface="Arial" charset="0"/>
                        </a:defRPr>
                      </a:lvl1pPr>
                      <a:lvl2pPr marL="207963" algn="l">
                        <a:spcBef>
                          <a:spcPct val="75000"/>
                        </a:spcBef>
                        <a:buClr>
                          <a:schemeClr val="accent1"/>
                        </a:buClr>
                        <a:defRPr sz="1200">
                          <a:solidFill>
                            <a:schemeClr val="tx1"/>
                          </a:solidFill>
                          <a:latin typeface="Arial" charset="0"/>
                        </a:defRPr>
                      </a:lvl2pPr>
                      <a:lvl3pPr marL="384175" algn="l">
                        <a:spcBef>
                          <a:spcPct val="25000"/>
                        </a:spcBef>
                        <a:buClr>
                          <a:schemeClr val="accent1"/>
                        </a:buClr>
                        <a:defRPr sz="1200">
                          <a:solidFill>
                            <a:schemeClr val="tx1"/>
                          </a:solidFill>
                          <a:latin typeface="Arial" charset="0"/>
                        </a:defRPr>
                      </a:lvl3pPr>
                      <a:lvl4pPr marL="568325" algn="l">
                        <a:spcBef>
                          <a:spcPct val="20000"/>
                        </a:spcBef>
                        <a:buClr>
                          <a:schemeClr val="accent1"/>
                        </a:buClr>
                        <a:defRPr sz="1000">
                          <a:solidFill>
                            <a:schemeClr val="tx1"/>
                          </a:solidFill>
                          <a:latin typeface="Arial" charset="0"/>
                        </a:defRPr>
                      </a:lvl4pPr>
                      <a:lvl5pPr marL="1897063" algn="l">
                        <a:spcBef>
                          <a:spcPct val="20000"/>
                        </a:spcBef>
                        <a:defRPr>
                          <a:solidFill>
                            <a:schemeClr val="tx1"/>
                          </a:solidFill>
                          <a:latin typeface="Times New Roman" charset="0"/>
                        </a:defRPr>
                      </a:lvl5pPr>
                      <a:lvl6pPr marL="2354263" fontAlgn="base">
                        <a:spcBef>
                          <a:spcPct val="20000"/>
                        </a:spcBef>
                        <a:spcAft>
                          <a:spcPct val="0"/>
                        </a:spcAft>
                        <a:defRPr>
                          <a:solidFill>
                            <a:schemeClr val="tx1"/>
                          </a:solidFill>
                          <a:latin typeface="Times New Roman" charset="0"/>
                        </a:defRPr>
                      </a:lvl6pPr>
                      <a:lvl7pPr marL="2811463" fontAlgn="base">
                        <a:spcBef>
                          <a:spcPct val="20000"/>
                        </a:spcBef>
                        <a:spcAft>
                          <a:spcPct val="0"/>
                        </a:spcAft>
                        <a:defRPr>
                          <a:solidFill>
                            <a:schemeClr val="tx1"/>
                          </a:solidFill>
                          <a:latin typeface="Times New Roman" charset="0"/>
                        </a:defRPr>
                      </a:lvl7pPr>
                      <a:lvl8pPr marL="3268663" fontAlgn="base">
                        <a:spcBef>
                          <a:spcPct val="20000"/>
                        </a:spcBef>
                        <a:spcAft>
                          <a:spcPct val="0"/>
                        </a:spcAft>
                        <a:defRPr>
                          <a:solidFill>
                            <a:schemeClr val="tx1"/>
                          </a:solidFill>
                          <a:latin typeface="Times New Roman" charset="0"/>
                        </a:defRPr>
                      </a:lvl8pPr>
                      <a:lvl9pPr marL="3725863" fontAlgn="base">
                        <a:spcBef>
                          <a:spcPct val="20000"/>
                        </a:spcBef>
                        <a:spcAft>
                          <a:spcPct val="0"/>
                        </a:spcAft>
                        <a:defRPr>
                          <a:solidFill>
                            <a:schemeClr val="tx1"/>
                          </a:solidFill>
                          <a:latin typeface="Times New Roman" charset="0"/>
                        </a:defRPr>
                      </a:lvl9pPr>
                    </a:lstStyle>
                    <a:p>
                      <a:pPr marL="0" marR="0" lvl="0" indent="0" algn="ctr" defTabSz="914400" rtl="0" eaLnBrk="0" fontAlgn="base" latinLnBrk="0" hangingPunct="0">
                        <a:lnSpc>
                          <a:spcPct val="100000"/>
                        </a:lnSpc>
                        <a:spcBef>
                          <a:spcPct val="0"/>
                        </a:spcBef>
                        <a:spcAft>
                          <a:spcPct val="0"/>
                        </a:spcAft>
                        <a:buClr>
                          <a:schemeClr val="accent1"/>
                        </a:buClr>
                        <a:buSzTx/>
                        <a:buFont typeface="Monotype Sorts" pitchFamily="2" charset="2"/>
                        <a:buNone/>
                        <a:tabLst/>
                      </a:pPr>
                      <a:r>
                        <a:rPr kumimoji="0" lang="en-US" altLang="en-US" sz="800" b="1" i="0" u="none" strike="noStrike" cap="none" normalizeH="0" baseline="0" dirty="0" smtClean="0">
                          <a:ln>
                            <a:noFill/>
                          </a:ln>
                          <a:solidFill>
                            <a:schemeClr val="bg1">
                              <a:lumMod val="50000"/>
                            </a:schemeClr>
                          </a:solidFill>
                          <a:effectLst/>
                          <a:latin typeface="Arial" charset="0"/>
                        </a:rPr>
                        <a:t>High</a:t>
                      </a:r>
                    </a:p>
                  </a:txBody>
                  <a:tcPr marL="34290" marR="34290" marT="34290" marB="34290" horzOverflow="overflow">
                    <a:lnL w="6350" cap="flat" cmpd="sng" algn="ctr">
                      <a:solidFill>
                        <a:srgbClr val="DADCD4"/>
                      </a:solidFill>
                      <a:prstDash val="solid"/>
                      <a:round/>
                      <a:headEnd type="none" w="med" len="med"/>
                      <a:tailEnd type="none" w="med" len="med"/>
                    </a:lnL>
                    <a:lnR w="6350" cap="flat" cmpd="sng" algn="ctr">
                      <a:solidFill>
                        <a:srgbClr val="DADCD4"/>
                      </a:solidFill>
                      <a:prstDash val="solid"/>
                      <a:round/>
                      <a:headEnd type="none" w="med" len="med"/>
                      <a:tailEnd type="none" w="med" len="med"/>
                    </a:lnR>
                    <a:lnT w="6350" cap="flat" cmpd="sng" algn="ctr">
                      <a:solidFill>
                        <a:srgbClr val="DADCD4"/>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solidFill>
                      <a:schemeClr val="bg1">
                        <a:lumMod val="85000"/>
                      </a:schemeClr>
                    </a:solidFill>
                  </a:tcPr>
                </a:tc>
              </a:tr>
            </a:tbl>
          </a:graphicData>
        </a:graphic>
      </p:graphicFrame>
      <p:grpSp>
        <p:nvGrpSpPr>
          <p:cNvPr id="115" name="Group 634"/>
          <p:cNvGrpSpPr>
            <a:grpSpLocks/>
          </p:cNvGrpSpPr>
          <p:nvPr/>
        </p:nvGrpSpPr>
        <p:grpSpPr bwMode="auto">
          <a:xfrm>
            <a:off x="831441" y="4097339"/>
            <a:ext cx="2617280" cy="213441"/>
            <a:chOff x="1075" y="3666"/>
            <a:chExt cx="2008" cy="161"/>
          </a:xfrm>
        </p:grpSpPr>
        <p:sp>
          <p:nvSpPr>
            <p:cNvPr id="116" name="AutoShape 632"/>
            <p:cNvSpPr>
              <a:spLocks noChangeArrowheads="1"/>
            </p:cNvSpPr>
            <p:nvPr/>
          </p:nvSpPr>
          <p:spPr bwMode="auto">
            <a:xfrm>
              <a:off x="1452" y="3716"/>
              <a:ext cx="1631" cy="71"/>
            </a:xfrm>
            <a:prstGeom prst="rightArrow">
              <a:avLst>
                <a:gd name="adj1" fmla="val 40843"/>
                <a:gd name="adj2" fmla="val 128366"/>
              </a:avLst>
            </a:prstGeom>
            <a:gradFill rotWithShape="0">
              <a:gsLst>
                <a:gs pos="0">
                  <a:schemeClr val="accent1"/>
                </a:gs>
                <a:gs pos="100000">
                  <a:schemeClr val="folHlink"/>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07763" dir="2700000" algn="ctr" rotWithShape="0">
                      <a:srgbClr val="808080"/>
                    </a:outerShdw>
                  </a:effectLst>
                </a14:hiddenEffects>
              </a:ex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endParaRPr lang="en-US" altLang="en-US" sz="750" dirty="0">
                <a:solidFill>
                  <a:schemeClr val="bg1">
                    <a:lumMod val="50000"/>
                  </a:schemeClr>
                </a:solidFill>
                <a:latin typeface="+mj-lt"/>
              </a:endParaRPr>
            </a:p>
          </p:txBody>
        </p:sp>
        <p:sp>
          <p:nvSpPr>
            <p:cNvPr id="117" name="Text Box 633"/>
            <p:cNvSpPr txBox="1">
              <a:spLocks noChangeArrowheads="1"/>
            </p:cNvSpPr>
            <p:nvPr/>
          </p:nvSpPr>
          <p:spPr bwMode="auto">
            <a:xfrm>
              <a:off x="1075" y="3666"/>
              <a:ext cx="393" cy="16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07763" dir="2700000" algn="ctr" rotWithShape="0">
                      <a:srgbClr val="808080"/>
                    </a:outerShdw>
                  </a:effectLst>
                </a14:hiddenEffects>
              </a:ext>
              <a:ext uri="{53640926-AAD7-44d8-BBD7-CCE9431645EC}">
                <a14:shadowObscured xmlns="" xmlns:a14="http://schemas.microsoft.com/office/drawing/2010/main" val="1"/>
              </a:ext>
            </a:extLst>
          </p:spPr>
          <p:txBody>
            <a:bodyPr wrap="none">
              <a:spAutoFit/>
            </a:bodyP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r>
                <a:rPr lang="en-US" altLang="en-US" sz="788" dirty="0">
                  <a:solidFill>
                    <a:schemeClr val="bg1">
                      <a:lumMod val="50000"/>
                    </a:schemeClr>
                  </a:solidFill>
                  <a:latin typeface="+mj-lt"/>
                </a:rPr>
                <a:t>Impact</a:t>
              </a:r>
              <a:endParaRPr lang="en-US" altLang="en-US" sz="750" dirty="0">
                <a:solidFill>
                  <a:schemeClr val="bg1">
                    <a:lumMod val="50000"/>
                  </a:schemeClr>
                </a:solidFill>
                <a:latin typeface="+mj-lt"/>
              </a:endParaRPr>
            </a:p>
          </p:txBody>
        </p:sp>
      </p:grpSp>
      <p:grpSp>
        <p:nvGrpSpPr>
          <p:cNvPr id="118" name="Group 638"/>
          <p:cNvGrpSpPr>
            <a:grpSpLocks/>
          </p:cNvGrpSpPr>
          <p:nvPr/>
        </p:nvGrpSpPr>
        <p:grpSpPr bwMode="auto">
          <a:xfrm>
            <a:off x="564401" y="1607698"/>
            <a:ext cx="213763" cy="2590449"/>
            <a:chOff x="812" y="1722"/>
            <a:chExt cx="164" cy="1954"/>
          </a:xfrm>
        </p:grpSpPr>
        <p:sp>
          <p:nvSpPr>
            <p:cNvPr id="119" name="AutoShape 636"/>
            <p:cNvSpPr>
              <a:spLocks noChangeArrowheads="1"/>
            </p:cNvSpPr>
            <p:nvPr/>
          </p:nvSpPr>
          <p:spPr bwMode="auto">
            <a:xfrm rot="-5400000">
              <a:off x="134" y="2447"/>
              <a:ext cx="1521" cy="71"/>
            </a:xfrm>
            <a:prstGeom prst="rightArrow">
              <a:avLst>
                <a:gd name="adj1" fmla="val 40843"/>
                <a:gd name="adj2" fmla="val 119708"/>
              </a:avLst>
            </a:prstGeom>
            <a:gradFill rotWithShape="0">
              <a:gsLst>
                <a:gs pos="0">
                  <a:schemeClr val="folHlink"/>
                </a:gs>
                <a:gs pos="100000">
                  <a:schemeClr val="accent1"/>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07763" dir="2700000" algn="ctr" rotWithShape="0">
                      <a:srgbClr val="808080"/>
                    </a:outerShdw>
                  </a:effectLst>
                </a14:hiddenEffects>
              </a:ex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endParaRPr lang="en-US" altLang="en-US" sz="750" dirty="0">
                <a:solidFill>
                  <a:schemeClr val="bg1">
                    <a:lumMod val="50000"/>
                  </a:schemeClr>
                </a:solidFill>
                <a:latin typeface="+mj-lt"/>
              </a:endParaRPr>
            </a:p>
          </p:txBody>
        </p:sp>
        <p:sp>
          <p:nvSpPr>
            <p:cNvPr id="120" name="Text Box 637"/>
            <p:cNvSpPr txBox="1">
              <a:spLocks noChangeArrowheads="1"/>
            </p:cNvSpPr>
            <p:nvPr/>
          </p:nvSpPr>
          <p:spPr bwMode="auto">
            <a:xfrm rot="16200000">
              <a:off x="671" y="3371"/>
              <a:ext cx="446" cy="1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107763" dir="2700000" algn="ctr" rotWithShape="0">
                      <a:srgbClr val="808080"/>
                    </a:outerShdw>
                  </a:effectLst>
                </a14:hiddenEffects>
              </a:ext>
              <a:ext uri="{53640926-AAD7-44d8-BBD7-CCE9431645EC}">
                <a14:shadowObscured xmlns="" xmlns:a14="http://schemas.microsoft.com/office/drawing/2010/main" val="1"/>
              </a:ext>
            </a:extLst>
          </p:spPr>
          <p:txBody>
            <a:bodyPr wrap="none">
              <a:spAutoFit/>
            </a:bodyP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r>
                <a:rPr lang="en-US" altLang="en-US" sz="788" dirty="0" smtClean="0">
                  <a:solidFill>
                    <a:schemeClr val="bg1">
                      <a:lumMod val="50000"/>
                    </a:schemeClr>
                  </a:solidFill>
                  <a:latin typeface="+mj-lt"/>
                </a:rPr>
                <a:t>Urgency</a:t>
              </a:r>
              <a:endParaRPr lang="en-US" altLang="en-US" sz="750" dirty="0">
                <a:solidFill>
                  <a:schemeClr val="bg1">
                    <a:lumMod val="50000"/>
                  </a:schemeClr>
                </a:solidFill>
                <a:latin typeface="+mj-lt"/>
              </a:endParaRPr>
            </a:p>
          </p:txBody>
        </p:sp>
      </p:grpSp>
      <p:sp>
        <p:nvSpPr>
          <p:cNvPr id="121" name="Arc 120"/>
          <p:cNvSpPr/>
          <p:nvPr/>
        </p:nvSpPr>
        <p:spPr>
          <a:xfrm>
            <a:off x="362082" y="3092061"/>
            <a:ext cx="1463530" cy="1759174"/>
          </a:xfrm>
          <a:prstGeom prst="arc">
            <a:avLst>
              <a:gd name="adj1" fmla="val 16200000"/>
              <a:gd name="adj2" fmla="val 21063375"/>
            </a:avLst>
          </a:prstGeom>
          <a:ln w="9525">
            <a:solidFill>
              <a:schemeClr val="accent3"/>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2" name="Arc 121"/>
          <p:cNvSpPr/>
          <p:nvPr/>
        </p:nvSpPr>
        <p:spPr>
          <a:xfrm>
            <a:off x="-428178" y="2310812"/>
            <a:ext cx="3092010" cy="3080338"/>
          </a:xfrm>
          <a:prstGeom prst="arc">
            <a:avLst>
              <a:gd name="adj1" fmla="val 16200000"/>
              <a:gd name="adj2" fmla="val 21584651"/>
            </a:avLst>
          </a:prstGeom>
          <a:ln w="9525">
            <a:solidFill>
              <a:schemeClr val="accent3"/>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3" name="Arc 122"/>
          <p:cNvSpPr/>
          <p:nvPr/>
        </p:nvSpPr>
        <p:spPr>
          <a:xfrm>
            <a:off x="-1219200" y="1615353"/>
            <a:ext cx="4648200" cy="4385397"/>
          </a:xfrm>
          <a:prstGeom prst="arc">
            <a:avLst>
              <a:gd name="adj1" fmla="val 16200000"/>
              <a:gd name="adj2" fmla="val 20128"/>
            </a:avLst>
          </a:prstGeom>
          <a:ln w="9525">
            <a:solidFill>
              <a:schemeClr val="accent3"/>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4" name="TextBox 123"/>
          <p:cNvSpPr txBox="1"/>
          <p:nvPr/>
        </p:nvSpPr>
        <p:spPr bwMode="auto">
          <a:xfrm>
            <a:off x="783254" y="2640960"/>
            <a:ext cx="1020085" cy="215444"/>
          </a:xfrm>
          <a:prstGeom prst="rect">
            <a:avLst/>
          </a:prstGeom>
          <a:noFill/>
          <a:ln>
            <a:noFill/>
          </a:ln>
          <a:extLst/>
        </p:spPr>
        <p:txBody>
          <a:bodyPr wrap="square" rtlCol="0">
            <a:spAutoFit/>
          </a:bodyPr>
          <a:lstStyle/>
          <a:p>
            <a:pPr algn="ctr"/>
            <a:r>
              <a:rPr lang="en-US" sz="800" b="1" dirty="0">
                <a:solidFill>
                  <a:schemeClr val="bg1">
                    <a:lumMod val="65000"/>
                  </a:schemeClr>
                </a:solidFill>
                <a:latin typeface="+mj-lt"/>
                <a:cs typeface="DINOT-Light" charset="0"/>
              </a:rPr>
              <a:t>TIER </a:t>
            </a:r>
            <a:r>
              <a:rPr lang="en-US" sz="800" b="1" dirty="0" smtClean="0">
                <a:solidFill>
                  <a:schemeClr val="bg1">
                    <a:lumMod val="65000"/>
                  </a:schemeClr>
                </a:solidFill>
                <a:latin typeface="+mj-lt"/>
                <a:cs typeface="DINOT-Light" charset="0"/>
              </a:rPr>
              <a:t>3</a:t>
            </a:r>
            <a:endParaRPr lang="en-US" sz="800" b="1" dirty="0">
              <a:solidFill>
                <a:schemeClr val="bg1">
                  <a:lumMod val="65000"/>
                </a:schemeClr>
              </a:solidFill>
              <a:latin typeface="+mj-lt"/>
              <a:cs typeface="DINOT-Light" charset="0"/>
            </a:endParaRPr>
          </a:p>
        </p:txBody>
      </p:sp>
      <p:sp>
        <p:nvSpPr>
          <p:cNvPr id="125" name="TextBox 124"/>
          <p:cNvSpPr txBox="1"/>
          <p:nvPr/>
        </p:nvSpPr>
        <p:spPr bwMode="auto">
          <a:xfrm>
            <a:off x="1321054" y="2018045"/>
            <a:ext cx="1040845" cy="215444"/>
          </a:xfrm>
          <a:prstGeom prst="rect">
            <a:avLst/>
          </a:prstGeom>
          <a:noFill/>
          <a:ln>
            <a:noFill/>
          </a:ln>
          <a:extLst/>
        </p:spPr>
        <p:txBody>
          <a:bodyPr wrap="square" rtlCol="0">
            <a:spAutoFit/>
          </a:bodyPr>
          <a:lstStyle/>
          <a:p>
            <a:pPr algn="ctr"/>
            <a:r>
              <a:rPr lang="en-US" sz="800" b="1" dirty="0" smtClean="0">
                <a:solidFill>
                  <a:schemeClr val="bg1">
                    <a:lumMod val="65000"/>
                  </a:schemeClr>
                </a:solidFill>
                <a:latin typeface="+mj-lt"/>
                <a:cs typeface="DINOT-Light" charset="0"/>
              </a:rPr>
              <a:t>TIER 2</a:t>
            </a:r>
          </a:p>
        </p:txBody>
      </p:sp>
      <p:sp>
        <p:nvSpPr>
          <p:cNvPr id="131" name="TextBox 130"/>
          <p:cNvSpPr txBox="1"/>
          <p:nvPr/>
        </p:nvSpPr>
        <p:spPr bwMode="auto">
          <a:xfrm>
            <a:off x="2025452" y="1667302"/>
            <a:ext cx="104506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pPr algn="ctr"/>
            <a:r>
              <a:rPr lang="en-US" sz="800" b="1" dirty="0" smtClean="0">
                <a:solidFill>
                  <a:schemeClr val="bg1">
                    <a:lumMod val="65000"/>
                  </a:schemeClr>
                </a:solidFill>
                <a:latin typeface="+mj-lt"/>
                <a:cs typeface="DINOT-Light" charset="0"/>
              </a:rPr>
              <a:t>TIER 1</a:t>
            </a:r>
            <a:endParaRPr lang="en-US" sz="800" b="1" dirty="0">
              <a:solidFill>
                <a:schemeClr val="bg1">
                  <a:lumMod val="65000"/>
                </a:schemeClr>
              </a:solidFill>
              <a:latin typeface="+mj-lt"/>
              <a:cs typeface="DINOT-Light" charset="0"/>
            </a:endParaRPr>
          </a:p>
        </p:txBody>
      </p:sp>
      <p:sp>
        <p:nvSpPr>
          <p:cNvPr id="132" name="Oval 131"/>
          <p:cNvSpPr>
            <a:spLocks noChangeArrowheads="1"/>
          </p:cNvSpPr>
          <p:nvPr/>
        </p:nvSpPr>
        <p:spPr bwMode="auto">
          <a:xfrm>
            <a:off x="2857086" y="2316664"/>
            <a:ext cx="201168" cy="201168"/>
          </a:xfrm>
          <a:prstGeom prst="ellipse">
            <a:avLst/>
          </a:prstGeom>
          <a:solidFill>
            <a:srgbClr val="0070C0"/>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pPr algn="ctr"/>
            <a:r>
              <a:rPr lang="en-US" altLang="en-US" sz="700" dirty="0" smtClean="0">
                <a:latin typeface="+mj-lt"/>
              </a:rPr>
              <a:t>1</a:t>
            </a:r>
            <a:endParaRPr lang="en-US" altLang="en-US" sz="700" dirty="0">
              <a:latin typeface="+mj-lt"/>
            </a:endParaRPr>
          </a:p>
        </p:txBody>
      </p:sp>
      <p:sp>
        <p:nvSpPr>
          <p:cNvPr id="133" name="Oval 171"/>
          <p:cNvSpPr>
            <a:spLocks noChangeArrowheads="1"/>
          </p:cNvSpPr>
          <p:nvPr/>
        </p:nvSpPr>
        <p:spPr bwMode="auto">
          <a:xfrm>
            <a:off x="1697157" y="2965244"/>
            <a:ext cx="201168" cy="201168"/>
          </a:xfrm>
          <a:prstGeom prst="ellipse">
            <a:avLst/>
          </a:prstGeom>
          <a:solidFill>
            <a:srgbClr val="0070C0"/>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pPr algn="ctr"/>
            <a:r>
              <a:rPr lang="en-US" altLang="en-US" sz="700" dirty="0" smtClean="0">
                <a:latin typeface="+mj-lt"/>
              </a:rPr>
              <a:t>3</a:t>
            </a:r>
            <a:endParaRPr lang="en-US" altLang="en-US" sz="700" dirty="0">
              <a:latin typeface="+mj-lt"/>
            </a:endParaRPr>
          </a:p>
        </p:txBody>
      </p:sp>
      <p:sp>
        <p:nvSpPr>
          <p:cNvPr id="134" name="Oval 171"/>
          <p:cNvSpPr>
            <a:spLocks noChangeArrowheads="1"/>
          </p:cNvSpPr>
          <p:nvPr/>
        </p:nvSpPr>
        <p:spPr bwMode="auto">
          <a:xfrm>
            <a:off x="2023896" y="2400988"/>
            <a:ext cx="201168" cy="201168"/>
          </a:xfrm>
          <a:prstGeom prst="ellipse">
            <a:avLst/>
          </a:prstGeom>
          <a:solidFill>
            <a:srgbClr val="0070C0"/>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pPr algn="ctr"/>
            <a:r>
              <a:rPr lang="en-US" altLang="en-US" sz="700" dirty="0">
                <a:latin typeface="+mj-lt"/>
              </a:rPr>
              <a:t>2</a:t>
            </a:r>
          </a:p>
        </p:txBody>
      </p:sp>
      <p:sp>
        <p:nvSpPr>
          <p:cNvPr id="135" name="Oval 134"/>
          <p:cNvSpPr>
            <a:spLocks noChangeArrowheads="1"/>
          </p:cNvSpPr>
          <p:nvPr/>
        </p:nvSpPr>
        <p:spPr bwMode="auto">
          <a:xfrm>
            <a:off x="2382382" y="3193909"/>
            <a:ext cx="201168" cy="201168"/>
          </a:xfrm>
          <a:prstGeom prst="ellipse">
            <a:avLst/>
          </a:prstGeom>
          <a:solidFill>
            <a:srgbClr val="0070C0"/>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pPr algn="ctr"/>
            <a:r>
              <a:rPr lang="en-US" altLang="en-US" sz="700" dirty="0" smtClean="0">
                <a:latin typeface="+mj-lt"/>
              </a:rPr>
              <a:t>4</a:t>
            </a:r>
            <a:endParaRPr lang="en-US" altLang="en-US" sz="700" dirty="0">
              <a:latin typeface="+mj-lt"/>
            </a:endParaRPr>
          </a:p>
        </p:txBody>
      </p:sp>
      <p:sp>
        <p:nvSpPr>
          <p:cNvPr id="136" name="Oval 172"/>
          <p:cNvSpPr>
            <a:spLocks noChangeArrowheads="1"/>
          </p:cNvSpPr>
          <p:nvPr/>
        </p:nvSpPr>
        <p:spPr bwMode="auto">
          <a:xfrm>
            <a:off x="2673089" y="2173315"/>
            <a:ext cx="198357" cy="201168"/>
          </a:xfrm>
          <a:prstGeom prst="ellipse">
            <a:avLst/>
          </a:prstGeom>
          <a:solidFill>
            <a:srgbClr val="4E9473"/>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pPr algn="ctr"/>
            <a:r>
              <a:rPr lang="en-US" altLang="en-US" sz="700" dirty="0" smtClean="0">
                <a:latin typeface="+mj-lt"/>
              </a:rPr>
              <a:t>2</a:t>
            </a:r>
            <a:endParaRPr lang="en-US" altLang="en-US" sz="700" dirty="0">
              <a:latin typeface="+mj-lt"/>
            </a:endParaRPr>
          </a:p>
        </p:txBody>
      </p:sp>
      <p:sp>
        <p:nvSpPr>
          <p:cNvPr id="137" name="Oval 172"/>
          <p:cNvSpPr>
            <a:spLocks noChangeArrowheads="1"/>
          </p:cNvSpPr>
          <p:nvPr/>
        </p:nvSpPr>
        <p:spPr bwMode="auto">
          <a:xfrm>
            <a:off x="2952766" y="1885624"/>
            <a:ext cx="201168" cy="201168"/>
          </a:xfrm>
          <a:prstGeom prst="ellipse">
            <a:avLst/>
          </a:prstGeom>
          <a:solidFill>
            <a:srgbClr val="4E9473"/>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pPr algn="ctr"/>
            <a:r>
              <a:rPr lang="en-US" altLang="en-US" sz="700" dirty="0" smtClean="0">
                <a:latin typeface="+mj-lt"/>
              </a:rPr>
              <a:t>1**</a:t>
            </a:r>
            <a:endParaRPr lang="en-US" altLang="en-US" sz="700" dirty="0">
              <a:latin typeface="+mj-lt"/>
            </a:endParaRPr>
          </a:p>
        </p:txBody>
      </p:sp>
      <p:sp>
        <p:nvSpPr>
          <p:cNvPr id="138" name="Oval 172"/>
          <p:cNvSpPr>
            <a:spLocks noChangeArrowheads="1"/>
          </p:cNvSpPr>
          <p:nvPr/>
        </p:nvSpPr>
        <p:spPr bwMode="auto">
          <a:xfrm>
            <a:off x="1940830" y="2174797"/>
            <a:ext cx="198357" cy="201168"/>
          </a:xfrm>
          <a:prstGeom prst="ellipse">
            <a:avLst/>
          </a:prstGeom>
          <a:solidFill>
            <a:srgbClr val="4E9473"/>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pPr algn="ctr"/>
            <a:r>
              <a:rPr lang="en-US" altLang="en-US" sz="700" dirty="0">
                <a:latin typeface="+mj-lt"/>
              </a:rPr>
              <a:t>3</a:t>
            </a:r>
          </a:p>
        </p:txBody>
      </p:sp>
      <p:sp>
        <p:nvSpPr>
          <p:cNvPr id="139" name="Oval 172"/>
          <p:cNvSpPr>
            <a:spLocks noChangeArrowheads="1"/>
          </p:cNvSpPr>
          <p:nvPr/>
        </p:nvSpPr>
        <p:spPr bwMode="auto">
          <a:xfrm>
            <a:off x="1905408" y="2811727"/>
            <a:ext cx="198357" cy="201168"/>
          </a:xfrm>
          <a:prstGeom prst="ellipse">
            <a:avLst/>
          </a:prstGeom>
          <a:solidFill>
            <a:srgbClr val="4E9473"/>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pPr algn="ctr"/>
            <a:r>
              <a:rPr lang="en-US" altLang="en-US" sz="700" dirty="0">
                <a:latin typeface="+mj-lt"/>
              </a:rPr>
              <a:t>4</a:t>
            </a:r>
          </a:p>
        </p:txBody>
      </p:sp>
      <p:sp>
        <p:nvSpPr>
          <p:cNvPr id="140" name="Oval 158"/>
          <p:cNvSpPr>
            <a:spLocks noChangeArrowheads="1"/>
          </p:cNvSpPr>
          <p:nvPr/>
        </p:nvSpPr>
        <p:spPr bwMode="auto">
          <a:xfrm>
            <a:off x="2513864" y="2326648"/>
            <a:ext cx="201168" cy="201168"/>
          </a:xfrm>
          <a:prstGeom prst="ellipse">
            <a:avLst/>
          </a:prstGeom>
          <a:solidFill>
            <a:srgbClr val="92D050"/>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pPr algn="ctr"/>
            <a:r>
              <a:rPr lang="en-US" altLang="en-US" sz="700" dirty="0">
                <a:latin typeface="+mj-lt"/>
              </a:rPr>
              <a:t>2</a:t>
            </a:r>
            <a:endParaRPr lang="en-US" altLang="en-US" sz="600" dirty="0">
              <a:latin typeface="+mj-lt"/>
            </a:endParaRPr>
          </a:p>
        </p:txBody>
      </p:sp>
      <p:sp>
        <p:nvSpPr>
          <p:cNvPr id="141" name="Oval 158"/>
          <p:cNvSpPr>
            <a:spLocks noChangeArrowheads="1"/>
          </p:cNvSpPr>
          <p:nvPr/>
        </p:nvSpPr>
        <p:spPr bwMode="auto">
          <a:xfrm>
            <a:off x="2638081" y="1901861"/>
            <a:ext cx="201168" cy="201168"/>
          </a:xfrm>
          <a:prstGeom prst="ellipse">
            <a:avLst/>
          </a:prstGeom>
          <a:solidFill>
            <a:srgbClr val="92D050"/>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pPr algn="ctr"/>
            <a:r>
              <a:rPr lang="en-US" altLang="en-US" sz="700" dirty="0" smtClean="0">
                <a:latin typeface="+mj-lt"/>
              </a:rPr>
              <a:t>1**</a:t>
            </a:r>
            <a:endParaRPr lang="en-US" altLang="en-US" sz="600" dirty="0">
              <a:latin typeface="+mj-lt"/>
            </a:endParaRPr>
          </a:p>
        </p:txBody>
      </p:sp>
      <p:sp>
        <p:nvSpPr>
          <p:cNvPr id="142" name="Oval 158"/>
          <p:cNvSpPr>
            <a:spLocks noChangeArrowheads="1"/>
          </p:cNvSpPr>
          <p:nvPr/>
        </p:nvSpPr>
        <p:spPr bwMode="auto">
          <a:xfrm>
            <a:off x="2216350" y="3052842"/>
            <a:ext cx="201168" cy="201168"/>
          </a:xfrm>
          <a:prstGeom prst="ellipse">
            <a:avLst/>
          </a:prstGeom>
          <a:solidFill>
            <a:srgbClr val="92D050"/>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pPr algn="ctr"/>
            <a:r>
              <a:rPr lang="en-US" altLang="en-US" sz="700" dirty="0">
                <a:latin typeface="+mj-lt"/>
              </a:rPr>
              <a:t>4</a:t>
            </a:r>
            <a:endParaRPr lang="en-US" altLang="en-US" sz="600" dirty="0">
              <a:latin typeface="+mj-lt"/>
            </a:endParaRPr>
          </a:p>
        </p:txBody>
      </p:sp>
      <p:sp>
        <p:nvSpPr>
          <p:cNvPr id="143" name="Oval 158"/>
          <p:cNvSpPr>
            <a:spLocks noChangeArrowheads="1"/>
          </p:cNvSpPr>
          <p:nvPr/>
        </p:nvSpPr>
        <p:spPr bwMode="auto">
          <a:xfrm>
            <a:off x="2523925" y="2586702"/>
            <a:ext cx="201168" cy="201168"/>
          </a:xfrm>
          <a:prstGeom prst="ellipse">
            <a:avLst/>
          </a:prstGeom>
          <a:solidFill>
            <a:srgbClr val="92D050"/>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pPr algn="ctr"/>
            <a:r>
              <a:rPr lang="en-US" altLang="en-US" sz="700" dirty="0">
                <a:latin typeface="+mj-lt"/>
              </a:rPr>
              <a:t>3</a:t>
            </a:r>
            <a:endParaRPr lang="en-US" altLang="en-US" sz="600" dirty="0">
              <a:latin typeface="+mj-lt"/>
            </a:endParaRPr>
          </a:p>
        </p:txBody>
      </p:sp>
      <p:sp>
        <p:nvSpPr>
          <p:cNvPr id="144" name="Oval 158"/>
          <p:cNvSpPr>
            <a:spLocks noChangeArrowheads="1"/>
          </p:cNvSpPr>
          <p:nvPr/>
        </p:nvSpPr>
        <p:spPr bwMode="auto">
          <a:xfrm>
            <a:off x="1574119" y="3422002"/>
            <a:ext cx="201168" cy="201168"/>
          </a:xfrm>
          <a:prstGeom prst="ellipse">
            <a:avLst/>
          </a:prstGeom>
          <a:solidFill>
            <a:srgbClr val="92D050"/>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pPr algn="ctr"/>
            <a:r>
              <a:rPr lang="en-US" altLang="en-US" sz="700" dirty="0" smtClean="0">
                <a:latin typeface="+mj-lt"/>
              </a:rPr>
              <a:t>5</a:t>
            </a:r>
            <a:endParaRPr lang="en-US" altLang="en-US" sz="600" dirty="0">
              <a:latin typeface="+mj-lt"/>
            </a:endParaRPr>
          </a:p>
        </p:txBody>
      </p:sp>
      <p:sp>
        <p:nvSpPr>
          <p:cNvPr id="165" name="Oval 173"/>
          <p:cNvSpPr>
            <a:spLocks noChangeArrowheads="1"/>
          </p:cNvSpPr>
          <p:nvPr/>
        </p:nvSpPr>
        <p:spPr bwMode="auto">
          <a:xfrm>
            <a:off x="2508041" y="2056071"/>
            <a:ext cx="201168" cy="201168"/>
          </a:xfrm>
          <a:prstGeom prst="ellipse">
            <a:avLst/>
          </a:prstGeom>
          <a:solidFill>
            <a:srgbClr val="FFC000"/>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pPr algn="ctr"/>
            <a:r>
              <a:rPr lang="en-US" altLang="en-US" sz="700" dirty="0" smtClean="0">
                <a:latin typeface="+mj-lt"/>
              </a:rPr>
              <a:t>1</a:t>
            </a:r>
            <a:endParaRPr lang="en-US" altLang="en-US" sz="700" dirty="0">
              <a:latin typeface="+mj-lt"/>
            </a:endParaRPr>
          </a:p>
        </p:txBody>
      </p:sp>
      <p:sp>
        <p:nvSpPr>
          <p:cNvPr id="166" name="Oval 173"/>
          <p:cNvSpPr>
            <a:spLocks noChangeArrowheads="1"/>
          </p:cNvSpPr>
          <p:nvPr/>
        </p:nvSpPr>
        <p:spPr bwMode="auto">
          <a:xfrm>
            <a:off x="1775560" y="2341084"/>
            <a:ext cx="201168" cy="201168"/>
          </a:xfrm>
          <a:prstGeom prst="ellipse">
            <a:avLst/>
          </a:prstGeom>
          <a:solidFill>
            <a:srgbClr val="FFC000"/>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pPr algn="ctr"/>
            <a:r>
              <a:rPr lang="en-US" altLang="en-US" sz="700" dirty="0" smtClean="0">
                <a:latin typeface="+mj-lt"/>
              </a:rPr>
              <a:t>2</a:t>
            </a:r>
            <a:endParaRPr lang="en-US" altLang="en-US" sz="700" dirty="0">
              <a:latin typeface="+mj-lt"/>
            </a:endParaRPr>
          </a:p>
        </p:txBody>
      </p:sp>
      <p:sp>
        <p:nvSpPr>
          <p:cNvPr id="167" name="Oval 173"/>
          <p:cNvSpPr>
            <a:spLocks noChangeArrowheads="1"/>
          </p:cNvSpPr>
          <p:nvPr/>
        </p:nvSpPr>
        <p:spPr bwMode="auto">
          <a:xfrm>
            <a:off x="2032417" y="2655236"/>
            <a:ext cx="201168" cy="201168"/>
          </a:xfrm>
          <a:prstGeom prst="ellipse">
            <a:avLst/>
          </a:prstGeom>
          <a:solidFill>
            <a:srgbClr val="FFC000"/>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pPr algn="ctr"/>
            <a:r>
              <a:rPr lang="en-US" altLang="en-US" sz="700" dirty="0">
                <a:latin typeface="+mj-lt"/>
              </a:rPr>
              <a:t>3</a:t>
            </a:r>
          </a:p>
        </p:txBody>
      </p:sp>
      <p:sp>
        <p:nvSpPr>
          <p:cNvPr id="168" name="Oval 173"/>
          <p:cNvSpPr>
            <a:spLocks noChangeArrowheads="1"/>
          </p:cNvSpPr>
          <p:nvPr/>
        </p:nvSpPr>
        <p:spPr bwMode="auto">
          <a:xfrm>
            <a:off x="2511074" y="2991722"/>
            <a:ext cx="201168" cy="201168"/>
          </a:xfrm>
          <a:prstGeom prst="ellipse">
            <a:avLst/>
          </a:prstGeom>
          <a:solidFill>
            <a:srgbClr val="FFC000"/>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pPr algn="ctr"/>
            <a:r>
              <a:rPr lang="en-US" altLang="en-US" sz="700" dirty="0" smtClean="0">
                <a:latin typeface="+mj-lt"/>
              </a:rPr>
              <a:t>4</a:t>
            </a:r>
            <a:endParaRPr lang="en-US" altLang="en-US" sz="700" dirty="0">
              <a:latin typeface="+mj-lt"/>
            </a:endParaRPr>
          </a:p>
        </p:txBody>
      </p:sp>
      <p:sp>
        <p:nvSpPr>
          <p:cNvPr id="169" name="Oval 172"/>
          <p:cNvSpPr>
            <a:spLocks noChangeArrowheads="1"/>
          </p:cNvSpPr>
          <p:nvPr/>
        </p:nvSpPr>
        <p:spPr bwMode="auto">
          <a:xfrm>
            <a:off x="2527715" y="2796354"/>
            <a:ext cx="201168" cy="201168"/>
          </a:xfrm>
          <a:prstGeom prst="ellipse">
            <a:avLst/>
          </a:prstGeom>
          <a:solidFill>
            <a:srgbClr val="C00000"/>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pPr algn="ctr"/>
            <a:r>
              <a:rPr lang="en-US" altLang="en-US" sz="700" dirty="0" smtClean="0">
                <a:latin typeface="+mj-lt"/>
              </a:rPr>
              <a:t>1</a:t>
            </a:r>
            <a:endParaRPr lang="en-US" altLang="en-US" sz="700" dirty="0">
              <a:latin typeface="+mj-lt"/>
            </a:endParaRPr>
          </a:p>
        </p:txBody>
      </p:sp>
      <p:sp>
        <p:nvSpPr>
          <p:cNvPr id="170" name="Oval 172"/>
          <p:cNvSpPr>
            <a:spLocks noChangeArrowheads="1"/>
          </p:cNvSpPr>
          <p:nvPr/>
        </p:nvSpPr>
        <p:spPr bwMode="auto">
          <a:xfrm>
            <a:off x="2304086" y="2881941"/>
            <a:ext cx="201168" cy="201168"/>
          </a:xfrm>
          <a:prstGeom prst="ellipse">
            <a:avLst/>
          </a:prstGeom>
          <a:solidFill>
            <a:srgbClr val="C00000"/>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pPr algn="ctr"/>
            <a:r>
              <a:rPr lang="en-US" altLang="en-US" sz="700" dirty="0" smtClean="0">
                <a:latin typeface="+mj-lt"/>
              </a:rPr>
              <a:t>2</a:t>
            </a:r>
            <a:endParaRPr lang="en-US" altLang="en-US" sz="700" dirty="0">
              <a:latin typeface="+mj-lt"/>
            </a:endParaRPr>
          </a:p>
        </p:txBody>
      </p:sp>
      <p:sp>
        <p:nvSpPr>
          <p:cNvPr id="171" name="Oval 172"/>
          <p:cNvSpPr>
            <a:spLocks noChangeArrowheads="1"/>
          </p:cNvSpPr>
          <p:nvPr/>
        </p:nvSpPr>
        <p:spPr bwMode="auto">
          <a:xfrm>
            <a:off x="2015879" y="3150451"/>
            <a:ext cx="201168" cy="201168"/>
          </a:xfrm>
          <a:prstGeom prst="ellipse">
            <a:avLst/>
          </a:prstGeom>
          <a:solidFill>
            <a:srgbClr val="C00000"/>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pPr algn="ctr"/>
            <a:r>
              <a:rPr lang="en-US" altLang="en-US" sz="700" dirty="0">
                <a:latin typeface="+mj-lt"/>
              </a:rPr>
              <a:t>3</a:t>
            </a:r>
          </a:p>
        </p:txBody>
      </p:sp>
      <p:sp>
        <p:nvSpPr>
          <p:cNvPr id="172" name="Oval 172"/>
          <p:cNvSpPr>
            <a:spLocks noChangeArrowheads="1"/>
          </p:cNvSpPr>
          <p:nvPr/>
        </p:nvSpPr>
        <p:spPr bwMode="auto">
          <a:xfrm>
            <a:off x="1798116" y="3292166"/>
            <a:ext cx="201168" cy="201168"/>
          </a:xfrm>
          <a:prstGeom prst="ellipse">
            <a:avLst/>
          </a:prstGeom>
          <a:solidFill>
            <a:srgbClr val="C00000"/>
          </a:solidFill>
          <a:ln w="9525">
            <a:solidFill>
              <a:schemeClr val="bg1"/>
            </a:solidFill>
            <a:round/>
            <a:headEnd/>
            <a:tailEnd/>
          </a:ln>
          <a:effectLst/>
          <a:extLst>
            <a:ext uri="{53640926-AAD7-44d8-BBD7-CCE9431645EC}">
              <a14:shadowObscured xmlns="" xmlns:a14="http://schemas.microsoft.com/office/drawing/2010/main" val="1"/>
            </a:ext>
          </a:extLst>
        </p:spPr>
        <p:txBody>
          <a:bodyPr wrap="none" anchor="ctr"/>
          <a:lstStyle>
            <a:lvl1pPr>
              <a:defRPr sz="800" b="1">
                <a:solidFill>
                  <a:schemeClr val="bg1"/>
                </a:solidFill>
                <a:latin typeface="Arial" charset="0"/>
              </a:defRPr>
            </a:lvl1pPr>
            <a:lvl2pPr marL="742950" indent="-285750">
              <a:defRPr sz="800" b="1">
                <a:solidFill>
                  <a:schemeClr val="bg1"/>
                </a:solidFill>
                <a:latin typeface="Arial" charset="0"/>
              </a:defRPr>
            </a:lvl2pPr>
            <a:lvl3pPr marL="1143000" indent="-228600">
              <a:defRPr sz="800" b="1">
                <a:solidFill>
                  <a:schemeClr val="bg1"/>
                </a:solidFill>
                <a:latin typeface="Arial" charset="0"/>
              </a:defRPr>
            </a:lvl3pPr>
            <a:lvl4pPr marL="1600200" indent="-228600">
              <a:defRPr sz="800" b="1">
                <a:solidFill>
                  <a:schemeClr val="bg1"/>
                </a:solidFill>
                <a:latin typeface="Arial" charset="0"/>
              </a:defRPr>
            </a:lvl4pPr>
            <a:lvl5pPr marL="2057400" indent="-228600">
              <a:defRPr sz="800" b="1">
                <a:solidFill>
                  <a:schemeClr val="bg1"/>
                </a:solidFill>
                <a:latin typeface="Arial" charset="0"/>
              </a:defRPr>
            </a:lvl5pPr>
            <a:lvl6pPr marL="2514600" indent="-228600" algn="ctr" eaLnBrk="0" fontAlgn="base" hangingPunct="0">
              <a:spcBef>
                <a:spcPct val="50000"/>
              </a:spcBef>
              <a:spcAft>
                <a:spcPct val="0"/>
              </a:spcAft>
              <a:defRPr sz="800" b="1">
                <a:solidFill>
                  <a:schemeClr val="bg1"/>
                </a:solidFill>
                <a:latin typeface="Arial" charset="0"/>
              </a:defRPr>
            </a:lvl6pPr>
            <a:lvl7pPr marL="2971800" indent="-228600" algn="ctr" eaLnBrk="0" fontAlgn="base" hangingPunct="0">
              <a:spcBef>
                <a:spcPct val="50000"/>
              </a:spcBef>
              <a:spcAft>
                <a:spcPct val="0"/>
              </a:spcAft>
              <a:defRPr sz="800" b="1">
                <a:solidFill>
                  <a:schemeClr val="bg1"/>
                </a:solidFill>
                <a:latin typeface="Arial" charset="0"/>
              </a:defRPr>
            </a:lvl7pPr>
            <a:lvl8pPr marL="3429000" indent="-228600" algn="ctr" eaLnBrk="0" fontAlgn="base" hangingPunct="0">
              <a:spcBef>
                <a:spcPct val="50000"/>
              </a:spcBef>
              <a:spcAft>
                <a:spcPct val="0"/>
              </a:spcAft>
              <a:defRPr sz="800" b="1">
                <a:solidFill>
                  <a:schemeClr val="bg1"/>
                </a:solidFill>
                <a:latin typeface="Arial" charset="0"/>
              </a:defRPr>
            </a:lvl8pPr>
            <a:lvl9pPr marL="3886200" indent="-228600" algn="ctr" eaLnBrk="0" fontAlgn="base" hangingPunct="0">
              <a:spcBef>
                <a:spcPct val="50000"/>
              </a:spcBef>
              <a:spcAft>
                <a:spcPct val="0"/>
              </a:spcAft>
              <a:defRPr sz="800" b="1">
                <a:solidFill>
                  <a:schemeClr val="bg1"/>
                </a:solidFill>
                <a:latin typeface="Arial" charset="0"/>
              </a:defRPr>
            </a:lvl9pPr>
          </a:lstStyle>
          <a:p>
            <a:pPr algn="ctr"/>
            <a:r>
              <a:rPr lang="en-US" altLang="en-US" sz="700" dirty="0" smtClean="0">
                <a:latin typeface="+mj-lt"/>
              </a:rPr>
              <a:t>4</a:t>
            </a:r>
            <a:endParaRPr lang="en-US" altLang="en-US" sz="700" dirty="0">
              <a:latin typeface="+mj-lt"/>
            </a:endParaRPr>
          </a:p>
        </p:txBody>
      </p:sp>
      <p:sp>
        <p:nvSpPr>
          <p:cNvPr id="66" name="TextBox 65"/>
          <p:cNvSpPr txBox="1"/>
          <p:nvPr/>
        </p:nvSpPr>
        <p:spPr bwMode="auto">
          <a:xfrm>
            <a:off x="457200" y="4401659"/>
            <a:ext cx="2684834"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rtlCol="0">
            <a:spAutoFit/>
          </a:bodyPr>
          <a:lstStyle/>
          <a:p>
            <a:r>
              <a:rPr lang="en-US" sz="1100" dirty="0" smtClean="0">
                <a:latin typeface="+mn-lt"/>
                <a:cs typeface="DINOT-Light" charset="0"/>
              </a:rPr>
              <a:t>**</a:t>
            </a:r>
            <a:r>
              <a:rPr lang="en-US" sz="1100" i="1" dirty="0" smtClean="0">
                <a:latin typeface="+mn-lt"/>
                <a:cs typeface="DINOT-Light" charset="0"/>
              </a:rPr>
              <a:t>in progress</a:t>
            </a:r>
            <a:endParaRPr lang="en-US" sz="1100" dirty="0">
              <a:latin typeface="+mn-lt"/>
              <a:cs typeface="DINOT-Light" charset="0"/>
            </a:endParaRPr>
          </a:p>
        </p:txBody>
      </p:sp>
      <p:sp>
        <p:nvSpPr>
          <p:cNvPr id="69" name="Rectangle 186"/>
          <p:cNvSpPr>
            <a:spLocks noChangeArrowheads="1"/>
          </p:cNvSpPr>
          <p:nvPr/>
        </p:nvSpPr>
        <p:spPr bwMode="auto">
          <a:xfrm>
            <a:off x="457200" y="131485"/>
            <a:ext cx="130901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34290" tIns="0" rIns="0" bIns="0">
            <a:spAutoFit/>
          </a:bodyPr>
          <a:lstStyle>
            <a:lvl1pPr>
              <a:defRPr sz="1000" i="1">
                <a:solidFill>
                  <a:schemeClr val="tx1"/>
                </a:solidFill>
                <a:latin typeface="Arial" panose="020B0604020202020204" pitchFamily="34" charset="0"/>
              </a:defRPr>
            </a:lvl1pPr>
            <a:lvl2pPr marL="742950" indent="-285750">
              <a:defRPr sz="1000" i="1">
                <a:solidFill>
                  <a:schemeClr val="tx1"/>
                </a:solidFill>
                <a:latin typeface="Arial" panose="020B0604020202020204" pitchFamily="34" charset="0"/>
              </a:defRPr>
            </a:lvl2pPr>
            <a:lvl3pPr marL="1143000" indent="-228600">
              <a:defRPr sz="1000" i="1">
                <a:solidFill>
                  <a:schemeClr val="tx1"/>
                </a:solidFill>
                <a:latin typeface="Arial" panose="020B0604020202020204" pitchFamily="34" charset="0"/>
              </a:defRPr>
            </a:lvl3pPr>
            <a:lvl4pPr marL="1600200" indent="-228600">
              <a:defRPr sz="1000" i="1">
                <a:solidFill>
                  <a:schemeClr val="tx1"/>
                </a:solidFill>
                <a:latin typeface="Arial" panose="020B0604020202020204" pitchFamily="34" charset="0"/>
              </a:defRPr>
            </a:lvl4pPr>
            <a:lvl5pPr marL="2057400" indent="-228600">
              <a:defRPr sz="1000" i="1">
                <a:solidFill>
                  <a:schemeClr val="tx1"/>
                </a:solidFill>
                <a:latin typeface="Arial" panose="020B0604020202020204" pitchFamily="34" charset="0"/>
              </a:defRPr>
            </a:lvl5pPr>
            <a:lvl6pPr marL="2514600" indent="-228600" eaLnBrk="0" fontAlgn="base" hangingPunct="0">
              <a:spcBef>
                <a:spcPct val="0"/>
              </a:spcBef>
              <a:spcAft>
                <a:spcPct val="0"/>
              </a:spcAft>
              <a:defRPr sz="1000" i="1">
                <a:solidFill>
                  <a:schemeClr val="tx1"/>
                </a:solidFill>
                <a:latin typeface="Arial" panose="020B0604020202020204" pitchFamily="34" charset="0"/>
              </a:defRPr>
            </a:lvl6pPr>
            <a:lvl7pPr marL="2971800" indent="-228600" eaLnBrk="0" fontAlgn="base" hangingPunct="0">
              <a:spcBef>
                <a:spcPct val="0"/>
              </a:spcBef>
              <a:spcAft>
                <a:spcPct val="0"/>
              </a:spcAft>
              <a:defRPr sz="1000" i="1">
                <a:solidFill>
                  <a:schemeClr val="tx1"/>
                </a:solidFill>
                <a:latin typeface="Arial" panose="020B0604020202020204" pitchFamily="34" charset="0"/>
              </a:defRPr>
            </a:lvl7pPr>
            <a:lvl8pPr marL="3429000" indent="-228600" eaLnBrk="0" fontAlgn="base" hangingPunct="0">
              <a:spcBef>
                <a:spcPct val="0"/>
              </a:spcBef>
              <a:spcAft>
                <a:spcPct val="0"/>
              </a:spcAft>
              <a:defRPr sz="1000" i="1">
                <a:solidFill>
                  <a:schemeClr val="tx1"/>
                </a:solidFill>
                <a:latin typeface="Arial" panose="020B0604020202020204" pitchFamily="34" charset="0"/>
              </a:defRPr>
            </a:lvl8pPr>
            <a:lvl9pPr marL="3886200" indent="-228600" eaLnBrk="0" fontAlgn="base" hangingPunct="0">
              <a:spcBef>
                <a:spcPct val="0"/>
              </a:spcBef>
              <a:spcAft>
                <a:spcPct val="0"/>
              </a:spcAft>
              <a:defRPr sz="1000" i="1">
                <a:solidFill>
                  <a:schemeClr val="tx1"/>
                </a:solidFill>
                <a:latin typeface="Arial" panose="020B0604020202020204" pitchFamily="34" charset="0"/>
              </a:defRPr>
            </a:lvl9pPr>
          </a:lstStyle>
          <a:p>
            <a:r>
              <a:rPr lang="en-US" altLang="en-US" sz="700" b="1" i="0" dirty="0" smtClean="0">
                <a:solidFill>
                  <a:srgbClr val="002060"/>
                </a:solidFill>
                <a:latin typeface="+mj-lt"/>
                <a:ea typeface="MS PGothic" panose="020B0600070205080204" pitchFamily="34" charset="-128"/>
                <a:cs typeface="Arial"/>
              </a:rPr>
              <a:t>Section </a:t>
            </a:r>
            <a:r>
              <a:rPr lang="en-US" altLang="en-US" sz="700" b="1" i="0" dirty="0">
                <a:solidFill>
                  <a:srgbClr val="002060"/>
                </a:solidFill>
                <a:latin typeface="+mj-lt"/>
                <a:ea typeface="MS PGothic" panose="020B0600070205080204" pitchFamily="34" charset="-128"/>
                <a:cs typeface="Arial"/>
              </a:rPr>
              <a:t>2 |</a:t>
            </a:r>
            <a:r>
              <a:rPr lang="en-US" altLang="en-US" sz="700" i="0" dirty="0">
                <a:solidFill>
                  <a:srgbClr val="002060"/>
                </a:solidFill>
                <a:latin typeface="+mj-lt"/>
                <a:ea typeface="MS PGothic" panose="020B0600070205080204" pitchFamily="34" charset="-128"/>
                <a:cs typeface="Arial"/>
              </a:rPr>
              <a:t> Executive Summary</a:t>
            </a:r>
          </a:p>
          <a:p>
            <a:endParaRPr lang="en-US" altLang="en-US" sz="700" i="0" dirty="0">
              <a:solidFill>
                <a:srgbClr val="002060"/>
              </a:solidFill>
              <a:latin typeface="+mj-lt"/>
              <a:ea typeface="MS PGothic" panose="020B0600070205080204" pitchFamily="34" charset="-128"/>
              <a:cs typeface="Arial"/>
            </a:endParaRPr>
          </a:p>
        </p:txBody>
      </p:sp>
    </p:spTree>
    <p:extLst>
      <p:ext uri="{BB962C8B-B14F-4D97-AF65-F5344CB8AC3E}">
        <p14:creationId xmlns:p14="http://schemas.microsoft.com/office/powerpoint/2010/main" val="29561192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312351" y="200037"/>
            <a:ext cx="8613546" cy="486606"/>
          </a:xfrm>
        </p:spPr>
        <p:txBody>
          <a:bodyPr/>
          <a:lstStyle/>
          <a:p>
            <a:r>
              <a:rPr lang="en-US" sz="2200" b="1" dirty="0" smtClean="0">
                <a:latin typeface="+mn-lt"/>
              </a:rPr>
              <a:t>3Q Digital Services – A New Way to Think About our Offering</a:t>
            </a:r>
            <a:endParaRPr lang="en-US" sz="2200" b="1" dirty="0">
              <a:latin typeface="+mn-lt"/>
            </a:endParaRPr>
          </a:p>
        </p:txBody>
      </p:sp>
      <p:sp>
        <p:nvSpPr>
          <p:cNvPr id="10" name="TextBox 9"/>
          <p:cNvSpPr txBox="1"/>
          <p:nvPr/>
        </p:nvSpPr>
        <p:spPr bwMode="auto">
          <a:xfrm>
            <a:off x="213028" y="747524"/>
            <a:ext cx="8812192"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rtlCol="0">
            <a:spAutoFit/>
          </a:bodyPr>
          <a:lstStyle/>
          <a:p>
            <a:pPr>
              <a:spcBef>
                <a:spcPts val="600"/>
              </a:spcBef>
              <a:spcAft>
                <a:spcPts val="600"/>
              </a:spcAft>
            </a:pPr>
            <a:r>
              <a:rPr lang="en-US" sz="1400" dirty="0" smtClean="0">
                <a:latin typeface="+mn-lt"/>
              </a:rPr>
              <a:t>We are the RIGHT mix of strategic consulting, agile execution, technology, and analytics, supported by a proprietary Customer Accountability </a:t>
            </a:r>
            <a:r>
              <a:rPr lang="en-US" sz="1400" dirty="0">
                <a:latin typeface="+mn-lt"/>
              </a:rPr>
              <a:t>M</a:t>
            </a:r>
            <a:r>
              <a:rPr lang="en-US" sz="1400" dirty="0" smtClean="0">
                <a:latin typeface="+mn-lt"/>
              </a:rPr>
              <a:t>odel built to eliminate complexity and drive deeper customer engagement and growth.</a:t>
            </a:r>
          </a:p>
        </p:txBody>
      </p:sp>
      <p:sp>
        <p:nvSpPr>
          <p:cNvPr id="66" name="Pentagon 65"/>
          <p:cNvSpPr/>
          <p:nvPr/>
        </p:nvSpPr>
        <p:spPr>
          <a:xfrm>
            <a:off x="6432295" y="3269298"/>
            <a:ext cx="2286000" cy="548640"/>
          </a:xfrm>
          <a:prstGeom prst="homePlate">
            <a:avLst>
              <a:gd name="adj" fmla="val 35294"/>
            </a:avLst>
          </a:prstGeom>
          <a:solidFill>
            <a:srgbClr val="00ACE5"/>
          </a:solidFill>
          <a:ln w="38100" cap="flat" cmpd="sng" algn="ctr">
            <a:solidFill>
              <a:srgbClr val="FFFFFF"/>
            </a:solidFill>
            <a:prstDash val="solid"/>
            <a:miter lim="800000"/>
          </a:ln>
          <a:effectLst/>
        </p:spPr>
        <p:txBody>
          <a:bodyPr lIns="45720" tIns="91440" rIns="45720" bIns="45720" rtlCol="0" anchor="t" anchorCtr="1"/>
          <a:lstStyle/>
          <a:p>
            <a:pPr marL="0" marR="0" lvl="0" indent="0" algn="ctr" defTabSz="914400" eaLnBrk="1" fontAlgn="auto" latinLnBrk="0" hangingPunct="1">
              <a:lnSpc>
                <a:spcPct val="90000"/>
              </a:lnSpc>
              <a:spcBef>
                <a:spcPts val="1200"/>
              </a:spcBef>
              <a:spcAft>
                <a:spcPts val="0"/>
              </a:spcAft>
              <a:buClrTx/>
              <a:buSzTx/>
              <a:buFontTx/>
              <a:buNone/>
              <a:tabLst/>
              <a:defRPr/>
            </a:pPr>
            <a:endParaRPr kumimoji="0" lang="en-US" sz="800" b="1" i="0" u="none" strike="noStrike" kern="0" cap="none" spc="0" normalizeH="0" baseline="0" noProof="0" dirty="0" smtClean="0">
              <a:ln>
                <a:noFill/>
              </a:ln>
              <a:solidFill>
                <a:sysClr val="window" lastClr="FFFFFF"/>
              </a:solidFill>
              <a:effectLst/>
              <a:uLnTx/>
              <a:uFillTx/>
              <a:latin typeface="+mn-lt"/>
              <a:ea typeface="+mn-ea"/>
              <a:cs typeface="+mn-cs"/>
            </a:endParaRPr>
          </a:p>
        </p:txBody>
      </p:sp>
      <p:sp>
        <p:nvSpPr>
          <p:cNvPr id="67" name="Pentagon 66"/>
          <p:cNvSpPr/>
          <p:nvPr/>
        </p:nvSpPr>
        <p:spPr>
          <a:xfrm>
            <a:off x="4516796" y="3269298"/>
            <a:ext cx="2286000" cy="548640"/>
          </a:xfrm>
          <a:prstGeom prst="homePlate">
            <a:avLst>
              <a:gd name="adj" fmla="val 35294"/>
            </a:avLst>
          </a:prstGeom>
          <a:solidFill>
            <a:srgbClr val="00ACE5"/>
          </a:solidFill>
          <a:ln w="38100" cap="flat" cmpd="sng" algn="ctr">
            <a:solidFill>
              <a:srgbClr val="FFFFFF"/>
            </a:solidFill>
            <a:prstDash val="solid"/>
            <a:miter lim="800000"/>
          </a:ln>
          <a:effectLst/>
        </p:spPr>
        <p:txBody>
          <a:bodyPr lIns="45720" tIns="91440" rIns="45720" bIns="45720" rtlCol="0" anchor="t" anchorCtr="1"/>
          <a:lstStyle/>
          <a:p>
            <a:pPr marL="0" marR="0" lvl="0" indent="0" algn="ctr" defTabSz="914400" eaLnBrk="1" fontAlgn="auto" latinLnBrk="0" hangingPunct="1">
              <a:lnSpc>
                <a:spcPct val="90000"/>
              </a:lnSpc>
              <a:spcBef>
                <a:spcPts val="1200"/>
              </a:spcBef>
              <a:spcAft>
                <a:spcPts val="0"/>
              </a:spcAft>
              <a:buClrTx/>
              <a:buSzTx/>
              <a:buFontTx/>
              <a:buNone/>
              <a:tabLst/>
              <a:defRPr/>
            </a:pPr>
            <a:endParaRPr kumimoji="0" lang="en-US" sz="800" b="1" i="0" u="none" strike="noStrike" kern="0" cap="none" spc="0" normalizeH="0" baseline="0" noProof="0" dirty="0" smtClean="0">
              <a:ln>
                <a:noFill/>
              </a:ln>
              <a:solidFill>
                <a:sysClr val="window" lastClr="FFFFFF"/>
              </a:solidFill>
              <a:effectLst/>
              <a:uLnTx/>
              <a:uFillTx/>
              <a:latin typeface="+mn-lt"/>
              <a:ea typeface="+mn-ea"/>
              <a:cs typeface="+mn-cs"/>
            </a:endParaRPr>
          </a:p>
        </p:txBody>
      </p:sp>
      <p:sp>
        <p:nvSpPr>
          <p:cNvPr id="68" name="Pentagon 67"/>
          <p:cNvSpPr/>
          <p:nvPr/>
        </p:nvSpPr>
        <p:spPr>
          <a:xfrm>
            <a:off x="2601298" y="3269298"/>
            <a:ext cx="2286000" cy="548640"/>
          </a:xfrm>
          <a:prstGeom prst="homePlate">
            <a:avLst>
              <a:gd name="adj" fmla="val 35294"/>
            </a:avLst>
          </a:prstGeom>
          <a:solidFill>
            <a:srgbClr val="00ACE5"/>
          </a:solidFill>
          <a:ln w="38100" cap="flat" cmpd="sng" algn="ctr">
            <a:solidFill>
              <a:srgbClr val="FFFFFF"/>
            </a:solidFill>
            <a:prstDash val="solid"/>
            <a:miter lim="800000"/>
          </a:ln>
          <a:effectLst/>
        </p:spPr>
        <p:txBody>
          <a:bodyPr lIns="45720" tIns="91440" rIns="45720" bIns="45720" rtlCol="0" anchor="t" anchorCtr="1"/>
          <a:lstStyle/>
          <a:p>
            <a:pPr marL="0" marR="0" lvl="0" indent="0" algn="ctr" defTabSz="914400" eaLnBrk="1" fontAlgn="auto" latinLnBrk="0" hangingPunct="1">
              <a:lnSpc>
                <a:spcPct val="90000"/>
              </a:lnSpc>
              <a:spcBef>
                <a:spcPts val="1200"/>
              </a:spcBef>
              <a:spcAft>
                <a:spcPts val="0"/>
              </a:spcAft>
              <a:buClrTx/>
              <a:buSzTx/>
              <a:buFontTx/>
              <a:buNone/>
              <a:tabLst/>
              <a:defRPr/>
            </a:pPr>
            <a:endParaRPr kumimoji="0" lang="en-US" sz="800" b="1" i="0" u="none" strike="noStrike" kern="0" cap="none" spc="0" normalizeH="0" baseline="0" noProof="0" dirty="0" smtClean="0">
              <a:ln>
                <a:noFill/>
              </a:ln>
              <a:solidFill>
                <a:sysClr val="window" lastClr="FFFFFF"/>
              </a:solidFill>
              <a:effectLst/>
              <a:uLnTx/>
              <a:uFillTx/>
              <a:latin typeface="+mn-lt"/>
              <a:ea typeface="+mn-ea"/>
              <a:cs typeface="+mn-cs"/>
            </a:endParaRPr>
          </a:p>
        </p:txBody>
      </p:sp>
      <p:sp>
        <p:nvSpPr>
          <p:cNvPr id="69" name="TextBox 68"/>
          <p:cNvSpPr txBox="1"/>
          <p:nvPr/>
        </p:nvSpPr>
        <p:spPr>
          <a:xfrm>
            <a:off x="6595532" y="3293343"/>
            <a:ext cx="2209956" cy="480131"/>
          </a:xfrm>
          <a:prstGeom prst="rect">
            <a:avLst/>
          </a:prstGeom>
          <a:noFill/>
        </p:spPr>
        <p:txBody>
          <a:bodyPr wrap="square" lIns="45720" tIns="45720" rIns="45720" bIns="45720" rtlCol="0">
            <a:spAutoFit/>
          </a:bodyPr>
          <a:lstStyle/>
          <a:p>
            <a:pPr marL="0" marR="0" lvl="2" indent="0" algn="ct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mn-lt"/>
              </a:rPr>
              <a:t>Automation and Personalization</a:t>
            </a:r>
            <a:endParaRPr kumimoji="0" lang="en-US" sz="1400" b="0" i="0" u="none" strike="noStrike" kern="0" cap="none" spc="0" normalizeH="0" baseline="0" noProof="0" dirty="0">
              <a:ln>
                <a:noFill/>
              </a:ln>
              <a:solidFill>
                <a:srgbClr val="FFFFFF"/>
              </a:solidFill>
              <a:effectLst/>
              <a:uLnTx/>
              <a:uFillTx/>
              <a:latin typeface="+mn-lt"/>
            </a:endParaRPr>
          </a:p>
        </p:txBody>
      </p:sp>
      <p:sp>
        <p:nvSpPr>
          <p:cNvPr id="70" name="Pentagon 69"/>
          <p:cNvSpPr/>
          <p:nvPr/>
        </p:nvSpPr>
        <p:spPr>
          <a:xfrm>
            <a:off x="6432295" y="2468973"/>
            <a:ext cx="2286000" cy="548640"/>
          </a:xfrm>
          <a:prstGeom prst="homePlate">
            <a:avLst>
              <a:gd name="adj" fmla="val 35294"/>
            </a:avLst>
          </a:prstGeom>
          <a:solidFill>
            <a:srgbClr val="00ACE5"/>
          </a:solidFill>
          <a:ln w="38100" cap="flat" cmpd="sng" algn="ctr">
            <a:solidFill>
              <a:srgbClr val="FFFFFF"/>
            </a:solidFill>
            <a:prstDash val="solid"/>
            <a:miter lim="800000"/>
          </a:ln>
          <a:effectLst/>
        </p:spPr>
        <p:txBody>
          <a:bodyPr lIns="45720" tIns="91440" rIns="45720" bIns="45720" rtlCol="0" anchor="t" anchorCtr="1"/>
          <a:lstStyle/>
          <a:p>
            <a:pPr marL="0" marR="0" lvl="0" indent="0" algn="ctr" defTabSz="914400" eaLnBrk="1" fontAlgn="auto" latinLnBrk="0" hangingPunct="1">
              <a:lnSpc>
                <a:spcPct val="90000"/>
              </a:lnSpc>
              <a:spcBef>
                <a:spcPts val="1200"/>
              </a:spcBef>
              <a:spcAft>
                <a:spcPts val="0"/>
              </a:spcAft>
              <a:buClrTx/>
              <a:buSzTx/>
              <a:buFontTx/>
              <a:buNone/>
              <a:tabLst/>
              <a:defRPr/>
            </a:pPr>
            <a:endParaRPr kumimoji="0" lang="en-US" sz="800" b="1" i="0" u="none" strike="noStrike" kern="0" cap="none" spc="0" normalizeH="0" baseline="0" noProof="0" dirty="0" smtClean="0">
              <a:ln>
                <a:noFill/>
              </a:ln>
              <a:solidFill>
                <a:sysClr val="window" lastClr="FFFFFF"/>
              </a:solidFill>
              <a:effectLst/>
              <a:uLnTx/>
              <a:uFillTx/>
              <a:latin typeface="+mn-lt"/>
              <a:ea typeface="+mn-ea"/>
              <a:cs typeface="+mn-cs"/>
            </a:endParaRPr>
          </a:p>
        </p:txBody>
      </p:sp>
      <p:sp>
        <p:nvSpPr>
          <p:cNvPr id="71" name="Pentagon 70"/>
          <p:cNvSpPr/>
          <p:nvPr/>
        </p:nvSpPr>
        <p:spPr>
          <a:xfrm>
            <a:off x="4516796" y="2468973"/>
            <a:ext cx="2286000" cy="548640"/>
          </a:xfrm>
          <a:prstGeom prst="homePlate">
            <a:avLst>
              <a:gd name="adj" fmla="val 35294"/>
            </a:avLst>
          </a:prstGeom>
          <a:solidFill>
            <a:srgbClr val="00ACE5"/>
          </a:solidFill>
          <a:ln w="38100" cap="flat" cmpd="sng" algn="ctr">
            <a:solidFill>
              <a:srgbClr val="FFFFFF"/>
            </a:solidFill>
            <a:prstDash val="solid"/>
            <a:miter lim="800000"/>
          </a:ln>
          <a:effectLst/>
        </p:spPr>
        <p:txBody>
          <a:bodyPr lIns="45720" tIns="91440" rIns="45720" bIns="45720" rtlCol="0" anchor="t" anchorCtr="1"/>
          <a:lstStyle/>
          <a:p>
            <a:pPr marL="0" marR="0" lvl="0" indent="0" algn="ctr" defTabSz="914400" eaLnBrk="1" fontAlgn="auto" latinLnBrk="0" hangingPunct="1">
              <a:lnSpc>
                <a:spcPct val="90000"/>
              </a:lnSpc>
              <a:spcBef>
                <a:spcPts val="1200"/>
              </a:spcBef>
              <a:spcAft>
                <a:spcPts val="0"/>
              </a:spcAft>
              <a:buClrTx/>
              <a:buSzTx/>
              <a:buFontTx/>
              <a:buNone/>
              <a:tabLst/>
              <a:defRPr/>
            </a:pPr>
            <a:endParaRPr kumimoji="0" lang="en-US" sz="800" b="1" i="0" u="none" strike="noStrike" kern="0" cap="none" spc="0" normalizeH="0" baseline="0" noProof="0" dirty="0" smtClean="0">
              <a:ln>
                <a:noFill/>
              </a:ln>
              <a:solidFill>
                <a:sysClr val="window" lastClr="FFFFFF"/>
              </a:solidFill>
              <a:effectLst/>
              <a:uLnTx/>
              <a:uFillTx/>
              <a:latin typeface="+mn-lt"/>
              <a:ea typeface="+mn-ea"/>
              <a:cs typeface="+mn-cs"/>
            </a:endParaRPr>
          </a:p>
        </p:txBody>
      </p:sp>
      <p:sp>
        <p:nvSpPr>
          <p:cNvPr id="72" name="Pentagon 71"/>
          <p:cNvSpPr/>
          <p:nvPr/>
        </p:nvSpPr>
        <p:spPr>
          <a:xfrm>
            <a:off x="2601298" y="2468973"/>
            <a:ext cx="2286000" cy="548640"/>
          </a:xfrm>
          <a:prstGeom prst="homePlate">
            <a:avLst>
              <a:gd name="adj" fmla="val 35294"/>
            </a:avLst>
          </a:prstGeom>
          <a:solidFill>
            <a:srgbClr val="00ACE5"/>
          </a:solidFill>
          <a:ln w="38100" cap="flat" cmpd="sng" algn="ctr">
            <a:solidFill>
              <a:srgbClr val="FFFFFF"/>
            </a:solidFill>
            <a:prstDash val="solid"/>
            <a:miter lim="800000"/>
          </a:ln>
          <a:effectLst/>
        </p:spPr>
        <p:txBody>
          <a:bodyPr lIns="45720" tIns="91440" rIns="45720" bIns="45720" rtlCol="0" anchor="t" anchorCtr="1"/>
          <a:lstStyle/>
          <a:p>
            <a:pPr marL="0" marR="0" lvl="0" indent="0" algn="ctr" defTabSz="914400" eaLnBrk="1" fontAlgn="auto" latinLnBrk="0" hangingPunct="1">
              <a:lnSpc>
                <a:spcPct val="90000"/>
              </a:lnSpc>
              <a:spcBef>
                <a:spcPts val="1200"/>
              </a:spcBef>
              <a:spcAft>
                <a:spcPts val="0"/>
              </a:spcAft>
              <a:buClrTx/>
              <a:buSzTx/>
              <a:buFontTx/>
              <a:buNone/>
              <a:tabLst/>
              <a:defRPr/>
            </a:pPr>
            <a:endParaRPr kumimoji="0" lang="en-US" sz="800" b="1" i="0" u="none" strike="noStrike" kern="0" cap="none" spc="0" normalizeH="0" baseline="0" noProof="0" dirty="0" smtClean="0">
              <a:ln>
                <a:noFill/>
              </a:ln>
              <a:solidFill>
                <a:sysClr val="window" lastClr="FFFFFF"/>
              </a:solidFill>
              <a:effectLst/>
              <a:uLnTx/>
              <a:uFillTx/>
              <a:latin typeface="+mn-lt"/>
              <a:ea typeface="+mn-ea"/>
              <a:cs typeface="+mn-cs"/>
            </a:endParaRPr>
          </a:p>
        </p:txBody>
      </p:sp>
      <p:sp>
        <p:nvSpPr>
          <p:cNvPr id="73" name="TextBox 72"/>
          <p:cNvSpPr txBox="1"/>
          <p:nvPr/>
        </p:nvSpPr>
        <p:spPr>
          <a:xfrm>
            <a:off x="6619272" y="2611698"/>
            <a:ext cx="2209956" cy="286232"/>
          </a:xfrm>
          <a:prstGeom prst="rect">
            <a:avLst/>
          </a:prstGeom>
          <a:noFill/>
        </p:spPr>
        <p:txBody>
          <a:bodyPr wrap="square" lIns="45720" tIns="45720" rIns="45720" bIns="45720" rtlCol="0">
            <a:spAutoFit/>
          </a:bodyPr>
          <a:lstStyle/>
          <a:p>
            <a:pPr marL="0" marR="0" lvl="2" indent="0" algn="ct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mn-lt"/>
              </a:rPr>
              <a:t>User Experience</a:t>
            </a:r>
            <a:endParaRPr kumimoji="0" lang="en-US" sz="1400" b="0" i="0" u="none" strike="noStrike" kern="0" cap="none" spc="0" normalizeH="0" baseline="0" noProof="0" dirty="0">
              <a:ln>
                <a:noFill/>
              </a:ln>
              <a:solidFill>
                <a:srgbClr val="FFFFFF"/>
              </a:solidFill>
              <a:effectLst/>
              <a:uLnTx/>
              <a:uFillTx/>
              <a:latin typeface="+mn-lt"/>
            </a:endParaRPr>
          </a:p>
        </p:txBody>
      </p:sp>
      <p:sp>
        <p:nvSpPr>
          <p:cNvPr id="74" name="TextBox 73"/>
          <p:cNvSpPr txBox="1"/>
          <p:nvPr/>
        </p:nvSpPr>
        <p:spPr>
          <a:xfrm>
            <a:off x="2948158" y="2611698"/>
            <a:ext cx="1807759" cy="289823"/>
          </a:xfrm>
          <a:prstGeom prst="rect">
            <a:avLst/>
          </a:prstGeom>
          <a:noFill/>
        </p:spPr>
        <p:txBody>
          <a:bodyPr wrap="square" lIns="45720" tIns="45720" rIns="45720" bIns="45720" rtlCol="0">
            <a:spAutoFit/>
          </a:bodyPr>
          <a:lstStyle/>
          <a:p>
            <a:pPr marL="0" marR="0" lvl="2" indent="0" algn="ctr" defTabSz="914400" eaLnBrk="1" fontAlgn="auto" latinLnBrk="0" hangingPunct="1">
              <a:lnSpc>
                <a:spcPct val="90000"/>
              </a:lnSpc>
              <a:spcBef>
                <a:spcPts val="120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mn-lt"/>
              </a:rPr>
              <a:t>Media</a:t>
            </a:r>
            <a:endParaRPr kumimoji="0" lang="en-US" sz="1400" b="0" i="0" u="none" strike="noStrike" kern="0" cap="none" spc="0" normalizeH="0" baseline="0" noProof="0" dirty="0">
              <a:ln>
                <a:noFill/>
              </a:ln>
              <a:solidFill>
                <a:srgbClr val="FFFFFF"/>
              </a:solidFill>
              <a:effectLst/>
              <a:uLnTx/>
              <a:uFillTx/>
              <a:latin typeface="+mn-lt"/>
            </a:endParaRPr>
          </a:p>
        </p:txBody>
      </p:sp>
      <p:sp>
        <p:nvSpPr>
          <p:cNvPr id="79" name="Pentagon 78"/>
          <p:cNvSpPr/>
          <p:nvPr/>
        </p:nvSpPr>
        <p:spPr>
          <a:xfrm>
            <a:off x="685800" y="2471859"/>
            <a:ext cx="2286000" cy="548640"/>
          </a:xfrm>
          <a:prstGeom prst="homePlate">
            <a:avLst>
              <a:gd name="adj" fmla="val 21429"/>
            </a:avLst>
          </a:prstGeom>
          <a:solidFill>
            <a:srgbClr val="0D1F2C"/>
          </a:solidFill>
          <a:ln w="38100" cap="flat" cmpd="sng" algn="ctr">
            <a:solidFill>
              <a:sysClr val="window" lastClr="FFFFFF"/>
            </a:solidFill>
            <a:prstDash val="solid"/>
            <a:miter lim="800000"/>
          </a:ln>
          <a:effectLst/>
        </p:spPr>
        <p:txBody>
          <a:bodyPr lIns="45720" tIns="91440" rIns="45720" bIns="45720" rtlCol="0" anchor="t" anchorCtr="1"/>
          <a:lstStyle/>
          <a:p>
            <a:pPr marL="0" marR="0" lvl="0" indent="0" algn="ctr" defTabSz="914400" eaLnBrk="1" fontAlgn="auto" latinLnBrk="0" hangingPunct="1">
              <a:lnSpc>
                <a:spcPct val="90000"/>
              </a:lnSpc>
              <a:spcBef>
                <a:spcPts val="1200"/>
              </a:spcBef>
              <a:spcAft>
                <a:spcPts val="0"/>
              </a:spcAft>
              <a:buClrTx/>
              <a:buSzTx/>
              <a:buFontTx/>
              <a:buNone/>
              <a:tabLst/>
              <a:defRPr/>
            </a:pPr>
            <a:endParaRPr kumimoji="0" lang="en-US" sz="2400" b="0" i="0" u="none" strike="noStrike" kern="0" cap="none" spc="0" normalizeH="0" baseline="0" noProof="0" dirty="0" smtClean="0">
              <a:ln>
                <a:noFill/>
              </a:ln>
              <a:solidFill>
                <a:sysClr val="window" lastClr="FFFFFF"/>
              </a:solidFill>
              <a:effectLst/>
              <a:uLnTx/>
              <a:uFillTx/>
              <a:latin typeface="+mn-lt"/>
              <a:ea typeface="+mn-ea"/>
              <a:cs typeface="+mn-cs"/>
            </a:endParaRPr>
          </a:p>
        </p:txBody>
      </p:sp>
      <p:sp>
        <p:nvSpPr>
          <p:cNvPr id="81" name="Pentagon 80"/>
          <p:cNvSpPr/>
          <p:nvPr/>
        </p:nvSpPr>
        <p:spPr>
          <a:xfrm>
            <a:off x="685800" y="3268156"/>
            <a:ext cx="2286000" cy="548640"/>
          </a:xfrm>
          <a:prstGeom prst="homePlate">
            <a:avLst>
              <a:gd name="adj" fmla="val 21429"/>
            </a:avLst>
          </a:prstGeom>
          <a:solidFill>
            <a:srgbClr val="0D1F2C"/>
          </a:solidFill>
          <a:ln w="38100" cap="flat" cmpd="sng" algn="ctr">
            <a:solidFill>
              <a:sysClr val="window" lastClr="FFFFFF"/>
            </a:solidFill>
            <a:prstDash val="solid"/>
            <a:miter lim="800000"/>
          </a:ln>
          <a:effectLst/>
        </p:spPr>
        <p:txBody>
          <a:bodyPr lIns="45720" tIns="91440" rIns="45720" bIns="45720" rtlCol="0" anchor="t" anchorCtr="1"/>
          <a:lstStyle/>
          <a:p>
            <a:pPr marL="0" marR="0" lvl="0" indent="0" algn="ctr" defTabSz="914400" eaLnBrk="1" fontAlgn="auto" latinLnBrk="0" hangingPunct="1">
              <a:lnSpc>
                <a:spcPct val="90000"/>
              </a:lnSpc>
              <a:spcBef>
                <a:spcPts val="1200"/>
              </a:spcBef>
              <a:spcAft>
                <a:spcPts val="0"/>
              </a:spcAft>
              <a:buClrTx/>
              <a:buSzTx/>
              <a:buFontTx/>
              <a:buNone/>
              <a:tabLst/>
              <a:defRPr/>
            </a:pPr>
            <a:endParaRPr kumimoji="0" lang="en-US" sz="2400" b="0" i="0" u="none" strike="noStrike" kern="0" cap="none" spc="0" normalizeH="0" baseline="0" noProof="0" dirty="0" smtClean="0">
              <a:ln>
                <a:noFill/>
              </a:ln>
              <a:solidFill>
                <a:sysClr val="window" lastClr="FFFFFF"/>
              </a:solidFill>
              <a:effectLst/>
              <a:uLnTx/>
              <a:uFillTx/>
              <a:latin typeface="+mn-lt"/>
              <a:ea typeface="+mn-ea"/>
              <a:cs typeface="+mn-cs"/>
            </a:endParaRPr>
          </a:p>
        </p:txBody>
      </p:sp>
      <p:sp>
        <p:nvSpPr>
          <p:cNvPr id="82" name="Oval 81"/>
          <p:cNvSpPr/>
          <p:nvPr/>
        </p:nvSpPr>
        <p:spPr>
          <a:xfrm>
            <a:off x="411072" y="2496405"/>
            <a:ext cx="521208" cy="521208"/>
          </a:xfrm>
          <a:prstGeom prst="ellipse">
            <a:avLst/>
          </a:prstGeom>
          <a:solidFill>
            <a:sysClr val="window" lastClr="FFFFFF"/>
          </a:solidFill>
          <a:ln w="12700" cap="flat" cmpd="sng" algn="ctr">
            <a:noFill/>
            <a:prstDash val="solid"/>
            <a:miter lim="800000"/>
          </a:ln>
          <a:effectLst/>
        </p:spPr>
        <p:txBody>
          <a:bodyPr lIns="45720" tIns="91440" rIns="45720" bIns="45720" rtlCol="0" anchor="t" anchorCtr="1"/>
          <a:lstStyle/>
          <a:p>
            <a:pPr marL="0" marR="0" lvl="0" indent="0" algn="ctr" defTabSz="914400" eaLnBrk="1" fontAlgn="auto" latinLnBrk="0" hangingPunct="1">
              <a:lnSpc>
                <a:spcPct val="90000"/>
              </a:lnSpc>
              <a:spcBef>
                <a:spcPts val="1200"/>
              </a:spcBef>
              <a:spcAft>
                <a:spcPts val="0"/>
              </a:spcAft>
              <a:buClrTx/>
              <a:buSzTx/>
              <a:buFontTx/>
              <a:buNone/>
              <a:tabLst/>
              <a:defRPr/>
            </a:pPr>
            <a:endParaRPr kumimoji="0" lang="en-US" sz="2400" b="0" i="0" u="none" strike="noStrike" kern="0" cap="none" spc="0" normalizeH="0" baseline="0" noProof="0" dirty="0" smtClean="0">
              <a:ln>
                <a:noFill/>
              </a:ln>
              <a:solidFill>
                <a:sysClr val="window" lastClr="FFFFFF"/>
              </a:solidFill>
              <a:effectLst/>
              <a:uLnTx/>
              <a:uFillTx/>
              <a:latin typeface="+mn-lt"/>
              <a:ea typeface="+mn-ea"/>
              <a:cs typeface="+mn-cs"/>
            </a:endParaRPr>
          </a:p>
        </p:txBody>
      </p:sp>
      <p:sp>
        <p:nvSpPr>
          <p:cNvPr id="84" name="Oval 83"/>
          <p:cNvSpPr/>
          <p:nvPr/>
        </p:nvSpPr>
        <p:spPr>
          <a:xfrm>
            <a:off x="410905" y="1715290"/>
            <a:ext cx="521208" cy="521208"/>
          </a:xfrm>
          <a:prstGeom prst="ellipse">
            <a:avLst/>
          </a:prstGeom>
          <a:solidFill>
            <a:sysClr val="window" lastClr="FFFFFF"/>
          </a:solidFill>
          <a:ln w="12700" cap="flat" cmpd="sng" algn="ctr">
            <a:noFill/>
            <a:prstDash val="solid"/>
            <a:miter lim="800000"/>
          </a:ln>
          <a:effectLst/>
        </p:spPr>
        <p:txBody>
          <a:bodyPr lIns="45720" tIns="91440" rIns="45720" bIns="45720" rtlCol="0" anchor="t" anchorCtr="1"/>
          <a:lstStyle/>
          <a:p>
            <a:pPr marL="0" marR="0" lvl="0" indent="0" algn="ctr" defTabSz="914400" eaLnBrk="1" fontAlgn="auto" latinLnBrk="0" hangingPunct="1">
              <a:lnSpc>
                <a:spcPct val="90000"/>
              </a:lnSpc>
              <a:spcBef>
                <a:spcPts val="1200"/>
              </a:spcBef>
              <a:spcAft>
                <a:spcPts val="0"/>
              </a:spcAft>
              <a:buClrTx/>
              <a:buSzTx/>
              <a:buFontTx/>
              <a:buNone/>
              <a:tabLst/>
              <a:defRPr/>
            </a:pPr>
            <a:endParaRPr kumimoji="0" lang="en-US" sz="2400" b="0" i="0" u="none" strike="noStrike" kern="0" cap="none" spc="0" normalizeH="0" baseline="0" noProof="0" dirty="0" smtClean="0">
              <a:ln>
                <a:noFill/>
              </a:ln>
              <a:solidFill>
                <a:sysClr val="window" lastClr="FFFFFF"/>
              </a:solidFill>
              <a:effectLst/>
              <a:uLnTx/>
              <a:uFillTx/>
              <a:latin typeface="+mn-lt"/>
              <a:ea typeface="+mn-ea"/>
              <a:cs typeface="+mn-cs"/>
            </a:endParaRPr>
          </a:p>
        </p:txBody>
      </p:sp>
      <p:sp>
        <p:nvSpPr>
          <p:cNvPr id="85" name="Pentagon 84"/>
          <p:cNvSpPr/>
          <p:nvPr/>
        </p:nvSpPr>
        <p:spPr>
          <a:xfrm>
            <a:off x="6432295" y="1698155"/>
            <a:ext cx="2286000" cy="548640"/>
          </a:xfrm>
          <a:prstGeom prst="homePlate">
            <a:avLst>
              <a:gd name="adj" fmla="val 35294"/>
            </a:avLst>
          </a:prstGeom>
          <a:solidFill>
            <a:srgbClr val="00ACE5"/>
          </a:solidFill>
          <a:ln w="38100" cap="flat" cmpd="sng" algn="ctr">
            <a:solidFill>
              <a:srgbClr val="FFFFFF"/>
            </a:solidFill>
            <a:prstDash val="solid"/>
            <a:miter lim="800000"/>
          </a:ln>
          <a:effectLst/>
        </p:spPr>
        <p:txBody>
          <a:bodyPr lIns="45720" tIns="91440" rIns="45720" bIns="45720" rtlCol="0" anchor="t" anchorCtr="1"/>
          <a:lstStyle/>
          <a:p>
            <a:pPr marL="0" marR="0" lvl="0" indent="0" algn="ctr" defTabSz="914400" eaLnBrk="1" fontAlgn="auto" latinLnBrk="0" hangingPunct="1">
              <a:lnSpc>
                <a:spcPct val="90000"/>
              </a:lnSpc>
              <a:spcBef>
                <a:spcPts val="1200"/>
              </a:spcBef>
              <a:spcAft>
                <a:spcPts val="0"/>
              </a:spcAft>
              <a:buClrTx/>
              <a:buSzTx/>
              <a:buFontTx/>
              <a:buNone/>
              <a:tabLst/>
              <a:defRPr/>
            </a:pPr>
            <a:endParaRPr kumimoji="0" lang="en-US" sz="800" b="1" i="0" u="none" strike="noStrike" kern="0" cap="none" spc="0" normalizeH="0" baseline="0" noProof="0" dirty="0" smtClean="0">
              <a:ln>
                <a:noFill/>
              </a:ln>
              <a:solidFill>
                <a:sysClr val="window" lastClr="FFFFFF"/>
              </a:solidFill>
              <a:effectLst/>
              <a:uLnTx/>
              <a:uFillTx/>
              <a:latin typeface="+mn-lt"/>
              <a:ea typeface="+mn-ea"/>
              <a:cs typeface="+mn-cs"/>
            </a:endParaRPr>
          </a:p>
        </p:txBody>
      </p:sp>
      <p:sp>
        <p:nvSpPr>
          <p:cNvPr id="86" name="Pentagon 85"/>
          <p:cNvSpPr/>
          <p:nvPr/>
        </p:nvSpPr>
        <p:spPr>
          <a:xfrm>
            <a:off x="4516796" y="1698155"/>
            <a:ext cx="2286000" cy="548640"/>
          </a:xfrm>
          <a:prstGeom prst="homePlate">
            <a:avLst>
              <a:gd name="adj" fmla="val 35294"/>
            </a:avLst>
          </a:prstGeom>
          <a:solidFill>
            <a:srgbClr val="00ACE5"/>
          </a:solidFill>
          <a:ln w="38100" cap="flat" cmpd="sng" algn="ctr">
            <a:solidFill>
              <a:srgbClr val="FFFFFF"/>
            </a:solidFill>
            <a:prstDash val="solid"/>
            <a:miter lim="800000"/>
          </a:ln>
          <a:effectLst/>
        </p:spPr>
        <p:txBody>
          <a:bodyPr lIns="45720" tIns="91440" rIns="45720" bIns="45720" rtlCol="0" anchor="t" anchorCtr="1"/>
          <a:lstStyle/>
          <a:p>
            <a:pPr marL="0" marR="0" lvl="0" indent="0" algn="ctr" defTabSz="914400" eaLnBrk="1" fontAlgn="auto" latinLnBrk="0" hangingPunct="1">
              <a:lnSpc>
                <a:spcPct val="90000"/>
              </a:lnSpc>
              <a:spcBef>
                <a:spcPts val="1200"/>
              </a:spcBef>
              <a:spcAft>
                <a:spcPts val="0"/>
              </a:spcAft>
              <a:buClrTx/>
              <a:buSzTx/>
              <a:buFontTx/>
              <a:buNone/>
              <a:tabLst/>
              <a:defRPr/>
            </a:pPr>
            <a:endParaRPr kumimoji="0" lang="en-US" sz="800" b="1" i="0" u="none" strike="noStrike" kern="0" cap="none" spc="0" normalizeH="0" baseline="0" noProof="0" dirty="0" smtClean="0">
              <a:ln>
                <a:noFill/>
              </a:ln>
              <a:solidFill>
                <a:sysClr val="window" lastClr="FFFFFF"/>
              </a:solidFill>
              <a:effectLst/>
              <a:uLnTx/>
              <a:uFillTx/>
              <a:latin typeface="+mn-lt"/>
              <a:ea typeface="+mn-ea"/>
              <a:cs typeface="+mn-cs"/>
            </a:endParaRPr>
          </a:p>
        </p:txBody>
      </p:sp>
      <p:sp>
        <p:nvSpPr>
          <p:cNvPr id="87" name="Pentagon 86"/>
          <p:cNvSpPr/>
          <p:nvPr/>
        </p:nvSpPr>
        <p:spPr>
          <a:xfrm>
            <a:off x="2601298" y="1698155"/>
            <a:ext cx="2286000" cy="548640"/>
          </a:xfrm>
          <a:prstGeom prst="homePlate">
            <a:avLst>
              <a:gd name="adj" fmla="val 35294"/>
            </a:avLst>
          </a:prstGeom>
          <a:solidFill>
            <a:srgbClr val="00ACE5"/>
          </a:solidFill>
          <a:ln w="38100" cap="flat" cmpd="sng" algn="ctr">
            <a:solidFill>
              <a:srgbClr val="FFFFFF"/>
            </a:solidFill>
            <a:prstDash val="solid"/>
            <a:miter lim="800000"/>
          </a:ln>
          <a:effectLst/>
        </p:spPr>
        <p:txBody>
          <a:bodyPr lIns="45720" tIns="91440" rIns="45720" bIns="45720" rtlCol="0" anchor="t" anchorCtr="1"/>
          <a:lstStyle/>
          <a:p>
            <a:pPr marL="0" marR="0" lvl="0" indent="0" algn="ctr" defTabSz="914400" eaLnBrk="1" fontAlgn="auto" latinLnBrk="0" hangingPunct="1">
              <a:lnSpc>
                <a:spcPct val="90000"/>
              </a:lnSpc>
              <a:spcBef>
                <a:spcPts val="1200"/>
              </a:spcBef>
              <a:spcAft>
                <a:spcPts val="0"/>
              </a:spcAft>
              <a:buClrTx/>
              <a:buSzTx/>
              <a:buFontTx/>
              <a:buNone/>
              <a:tabLst/>
              <a:defRPr/>
            </a:pPr>
            <a:endParaRPr kumimoji="0" lang="en-US" sz="800" b="1" i="0" u="none" strike="noStrike" kern="0" cap="none" spc="0" normalizeH="0" baseline="0" noProof="0" dirty="0" smtClean="0">
              <a:ln>
                <a:noFill/>
              </a:ln>
              <a:solidFill>
                <a:sysClr val="window" lastClr="FFFFFF"/>
              </a:solidFill>
              <a:effectLst/>
              <a:uLnTx/>
              <a:uFillTx/>
              <a:latin typeface="+mn-lt"/>
              <a:ea typeface="+mn-ea"/>
              <a:cs typeface="+mn-cs"/>
            </a:endParaRPr>
          </a:p>
        </p:txBody>
      </p:sp>
      <p:sp>
        <p:nvSpPr>
          <p:cNvPr id="88" name="Pentagon 87"/>
          <p:cNvSpPr/>
          <p:nvPr/>
        </p:nvSpPr>
        <p:spPr>
          <a:xfrm>
            <a:off x="685800" y="1698155"/>
            <a:ext cx="2286000" cy="548640"/>
          </a:xfrm>
          <a:prstGeom prst="homePlate">
            <a:avLst>
              <a:gd name="adj" fmla="val 21429"/>
            </a:avLst>
          </a:prstGeom>
          <a:solidFill>
            <a:srgbClr val="0D1F2C"/>
          </a:solidFill>
          <a:ln w="38100" cap="flat" cmpd="sng" algn="ctr">
            <a:solidFill>
              <a:sysClr val="window" lastClr="FFFFFF"/>
            </a:solidFill>
            <a:prstDash val="solid"/>
            <a:miter lim="800000"/>
          </a:ln>
          <a:effectLst/>
        </p:spPr>
        <p:txBody>
          <a:bodyPr lIns="45720" tIns="91440" rIns="45720" bIns="45720" rtlCol="0" anchor="t" anchorCtr="1"/>
          <a:lstStyle/>
          <a:p>
            <a:pPr marL="0" marR="0" lvl="0" indent="0" algn="ctr" defTabSz="914400" eaLnBrk="1" fontAlgn="auto" latinLnBrk="0" hangingPunct="1">
              <a:lnSpc>
                <a:spcPct val="90000"/>
              </a:lnSpc>
              <a:spcBef>
                <a:spcPts val="1200"/>
              </a:spcBef>
              <a:spcAft>
                <a:spcPts val="0"/>
              </a:spcAft>
              <a:buClrTx/>
              <a:buSzTx/>
              <a:buFontTx/>
              <a:buNone/>
              <a:tabLst/>
              <a:defRPr/>
            </a:pPr>
            <a:endParaRPr kumimoji="0" lang="en-US" sz="2400" b="0" i="0" u="none" strike="noStrike" kern="0" cap="none" spc="0" normalizeH="0" baseline="0" noProof="0" dirty="0" smtClean="0">
              <a:ln>
                <a:noFill/>
              </a:ln>
              <a:solidFill>
                <a:sysClr val="window" lastClr="FFFFFF"/>
              </a:solidFill>
              <a:effectLst/>
              <a:uLnTx/>
              <a:uFillTx/>
              <a:latin typeface="+mn-lt"/>
              <a:ea typeface="+mn-ea"/>
              <a:cs typeface="+mn-cs"/>
            </a:endParaRPr>
          </a:p>
        </p:txBody>
      </p:sp>
      <p:sp>
        <p:nvSpPr>
          <p:cNvPr id="89" name="TextBox 88"/>
          <p:cNvSpPr txBox="1"/>
          <p:nvPr/>
        </p:nvSpPr>
        <p:spPr>
          <a:xfrm>
            <a:off x="726427" y="1818998"/>
            <a:ext cx="2209956" cy="341632"/>
          </a:xfrm>
          <a:prstGeom prst="rect">
            <a:avLst/>
          </a:prstGeom>
          <a:noFill/>
        </p:spPr>
        <p:txBody>
          <a:bodyPr wrap="square" lIns="45720" tIns="45720" rIns="45720" bIns="45720" rtlCol="0">
            <a:spAutoFit/>
          </a:bodyPr>
          <a:lstStyle/>
          <a:p>
            <a:pPr marL="0" marR="0" lvl="2" indent="0" algn="ctr" defTabSz="914400" eaLnBrk="1" fontAlgn="auto" latinLnBrk="0" hangingPunct="1">
              <a:lnSpc>
                <a:spcPct val="90000"/>
              </a:lnSpc>
              <a:spcBef>
                <a:spcPts val="120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mn-lt"/>
              </a:rPr>
              <a:t>Consulting</a:t>
            </a:r>
            <a:endParaRPr kumimoji="0" lang="en-US" sz="1800" b="0" i="0" u="none" strike="noStrike" kern="0" cap="none" spc="0" normalizeH="0" baseline="0" noProof="0" dirty="0">
              <a:ln>
                <a:noFill/>
              </a:ln>
              <a:solidFill>
                <a:srgbClr val="FFFFFF"/>
              </a:solidFill>
              <a:effectLst/>
              <a:uLnTx/>
              <a:uFillTx/>
              <a:latin typeface="+mn-lt"/>
            </a:endParaRPr>
          </a:p>
        </p:txBody>
      </p:sp>
      <p:sp>
        <p:nvSpPr>
          <p:cNvPr id="102" name="TextBox 101"/>
          <p:cNvSpPr txBox="1"/>
          <p:nvPr/>
        </p:nvSpPr>
        <p:spPr>
          <a:xfrm>
            <a:off x="2948158" y="1724054"/>
            <a:ext cx="1807759" cy="483722"/>
          </a:xfrm>
          <a:prstGeom prst="rect">
            <a:avLst/>
          </a:prstGeom>
          <a:noFill/>
        </p:spPr>
        <p:txBody>
          <a:bodyPr wrap="square" lIns="45720" tIns="45720" rIns="45720" bIns="45720" rtlCol="0">
            <a:spAutoFit/>
          </a:bodyPr>
          <a:lstStyle/>
          <a:p>
            <a:pPr marL="0" marR="0" lvl="2" indent="0" algn="ctr" defTabSz="914400" eaLnBrk="1" fontAlgn="auto" latinLnBrk="0" hangingPunct="1">
              <a:lnSpc>
                <a:spcPct val="90000"/>
              </a:lnSpc>
              <a:spcBef>
                <a:spcPts val="120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mn-lt"/>
              </a:rPr>
              <a:t>Customer Accountability</a:t>
            </a:r>
            <a:endParaRPr kumimoji="0" lang="en-US" sz="1400" b="0" i="0" u="none" strike="noStrike" kern="0" cap="none" spc="0" normalizeH="0" baseline="0" noProof="0" dirty="0">
              <a:ln>
                <a:noFill/>
              </a:ln>
              <a:solidFill>
                <a:srgbClr val="FFFFFF"/>
              </a:solidFill>
              <a:effectLst/>
              <a:uLnTx/>
              <a:uFillTx/>
              <a:latin typeface="+mn-lt"/>
            </a:endParaRPr>
          </a:p>
        </p:txBody>
      </p:sp>
      <p:sp>
        <p:nvSpPr>
          <p:cNvPr id="103" name="TextBox 102"/>
          <p:cNvSpPr txBox="1"/>
          <p:nvPr/>
        </p:nvSpPr>
        <p:spPr>
          <a:xfrm>
            <a:off x="4662917" y="1724054"/>
            <a:ext cx="2209956" cy="483722"/>
          </a:xfrm>
          <a:prstGeom prst="rect">
            <a:avLst/>
          </a:prstGeom>
          <a:noFill/>
        </p:spPr>
        <p:txBody>
          <a:bodyPr wrap="square" lIns="45720" tIns="45720" rIns="45720" bIns="45720" rtlCol="0">
            <a:spAutoFit/>
          </a:bodyPr>
          <a:lstStyle/>
          <a:p>
            <a:pPr marL="0" marR="0" lvl="2" indent="0" algn="ctr" defTabSz="914400" eaLnBrk="1" fontAlgn="auto" latinLnBrk="0" hangingPunct="1">
              <a:lnSpc>
                <a:spcPct val="90000"/>
              </a:lnSpc>
              <a:spcBef>
                <a:spcPts val="0"/>
              </a:spcBef>
              <a:spcAft>
                <a:spcPts val="0"/>
              </a:spcAft>
              <a:buClrTx/>
              <a:buSzTx/>
              <a:buFontTx/>
              <a:buNone/>
              <a:tabLst/>
              <a:defRPr/>
            </a:pPr>
            <a:r>
              <a:rPr lang="en-US" sz="1400" kern="0" dirty="0" smtClean="0">
                <a:solidFill>
                  <a:srgbClr val="FFFFFF"/>
                </a:solidFill>
                <a:latin typeface="+mn-lt"/>
              </a:rPr>
              <a:t>Strategic Growth </a:t>
            </a:r>
            <a:br>
              <a:rPr lang="en-US" sz="1400" kern="0" dirty="0" smtClean="0">
                <a:solidFill>
                  <a:srgbClr val="FFFFFF"/>
                </a:solidFill>
                <a:latin typeface="+mn-lt"/>
              </a:rPr>
            </a:br>
            <a:r>
              <a:rPr lang="en-US" sz="1400" kern="0" dirty="0" smtClean="0">
                <a:solidFill>
                  <a:srgbClr val="FFFFFF"/>
                </a:solidFill>
                <a:latin typeface="+mn-lt"/>
              </a:rPr>
              <a:t>Drivers</a:t>
            </a:r>
            <a:endParaRPr kumimoji="0" lang="en-US" sz="1400" b="0" i="0" u="none" strike="noStrike" kern="0" cap="none" spc="0" normalizeH="0" baseline="0" noProof="0" dirty="0">
              <a:ln>
                <a:noFill/>
              </a:ln>
              <a:solidFill>
                <a:srgbClr val="FFFFFF"/>
              </a:solidFill>
              <a:effectLst/>
              <a:uLnTx/>
              <a:uFillTx/>
              <a:latin typeface="+mn-lt"/>
            </a:endParaRPr>
          </a:p>
        </p:txBody>
      </p:sp>
      <p:sp>
        <p:nvSpPr>
          <p:cNvPr id="105" name="TextBox 104"/>
          <p:cNvSpPr txBox="1"/>
          <p:nvPr/>
        </p:nvSpPr>
        <p:spPr>
          <a:xfrm>
            <a:off x="726427" y="2592702"/>
            <a:ext cx="2209956" cy="346249"/>
          </a:xfrm>
          <a:prstGeom prst="rect">
            <a:avLst/>
          </a:prstGeom>
          <a:noFill/>
        </p:spPr>
        <p:txBody>
          <a:bodyPr wrap="square" lIns="45720" tIns="45720" rIns="45720" bIns="45720" rtlCol="0">
            <a:spAutoFit/>
          </a:bodyPr>
          <a:lstStyle/>
          <a:p>
            <a:pPr marL="0" marR="0" lvl="2" indent="0" algn="ctr" defTabSz="914400" eaLnBrk="1" fontAlgn="auto" latinLnBrk="0" hangingPunct="1">
              <a:lnSpc>
                <a:spcPct val="90000"/>
              </a:lnSpc>
              <a:spcBef>
                <a:spcPts val="120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mn-lt"/>
              </a:rPr>
              <a:t>Execution</a:t>
            </a:r>
            <a:endParaRPr kumimoji="0" lang="en-US" sz="1800" b="0" i="0" u="none" strike="noStrike" kern="0" cap="none" spc="0" normalizeH="0" baseline="0" noProof="0" dirty="0">
              <a:ln>
                <a:noFill/>
              </a:ln>
              <a:solidFill>
                <a:srgbClr val="FFFFFF"/>
              </a:solidFill>
              <a:effectLst/>
              <a:uLnTx/>
              <a:uFillTx/>
              <a:latin typeface="+mn-lt"/>
            </a:endParaRPr>
          </a:p>
        </p:txBody>
      </p:sp>
      <p:sp>
        <p:nvSpPr>
          <p:cNvPr id="106" name="TextBox 105"/>
          <p:cNvSpPr txBox="1"/>
          <p:nvPr/>
        </p:nvSpPr>
        <p:spPr>
          <a:xfrm>
            <a:off x="726427" y="3388999"/>
            <a:ext cx="2209956" cy="346249"/>
          </a:xfrm>
          <a:prstGeom prst="rect">
            <a:avLst/>
          </a:prstGeom>
          <a:noFill/>
        </p:spPr>
        <p:txBody>
          <a:bodyPr wrap="square" lIns="45720" tIns="45720" rIns="45720" bIns="45720" rtlCol="0">
            <a:spAutoFit/>
          </a:bodyPr>
          <a:lstStyle/>
          <a:p>
            <a:pPr marL="0" marR="0" lvl="2" indent="0" algn="ctr" defTabSz="914400" eaLnBrk="1" fontAlgn="auto" latinLnBrk="0" hangingPunct="1">
              <a:lnSpc>
                <a:spcPct val="90000"/>
              </a:lnSpc>
              <a:spcBef>
                <a:spcPts val="120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mn-lt"/>
              </a:rPr>
              <a:t>Technology</a:t>
            </a:r>
            <a:endParaRPr kumimoji="0" lang="en-US" sz="1800" b="0" i="0" u="none" strike="noStrike" kern="0" cap="none" spc="0" normalizeH="0" baseline="0" noProof="0" dirty="0">
              <a:ln>
                <a:noFill/>
              </a:ln>
              <a:solidFill>
                <a:srgbClr val="FFFFFF"/>
              </a:solidFill>
              <a:effectLst/>
              <a:uLnTx/>
              <a:uFillTx/>
              <a:latin typeface="+mn-lt"/>
            </a:endParaRPr>
          </a:p>
        </p:txBody>
      </p:sp>
      <p:sp>
        <p:nvSpPr>
          <p:cNvPr id="107" name="Oval 106"/>
          <p:cNvSpPr/>
          <p:nvPr/>
        </p:nvSpPr>
        <p:spPr>
          <a:xfrm>
            <a:off x="411072" y="1711941"/>
            <a:ext cx="521208" cy="521208"/>
          </a:xfrm>
          <a:prstGeom prst="ellipse">
            <a:avLst/>
          </a:prstGeom>
          <a:solidFill>
            <a:sysClr val="window" lastClr="FFFFFF"/>
          </a:solidFill>
          <a:ln w="12700" cap="flat" cmpd="sng" algn="ctr">
            <a:noFill/>
            <a:prstDash val="solid"/>
            <a:miter lim="800000"/>
          </a:ln>
          <a:effectLst/>
        </p:spPr>
        <p:txBody>
          <a:bodyPr lIns="45720" tIns="91440" rIns="45720" bIns="45720" rtlCol="0" anchor="t" anchorCtr="1"/>
          <a:lstStyle/>
          <a:p>
            <a:pPr marL="0" marR="0" lvl="0" indent="0" algn="ctr" defTabSz="914400" eaLnBrk="1" fontAlgn="auto" latinLnBrk="0" hangingPunct="1">
              <a:lnSpc>
                <a:spcPct val="90000"/>
              </a:lnSpc>
              <a:spcBef>
                <a:spcPts val="1200"/>
              </a:spcBef>
              <a:spcAft>
                <a:spcPts val="0"/>
              </a:spcAft>
              <a:buClrTx/>
              <a:buSzTx/>
              <a:buFontTx/>
              <a:buNone/>
              <a:tabLst/>
              <a:defRPr/>
            </a:pPr>
            <a:endParaRPr kumimoji="0" lang="en-US" sz="2400" b="0" i="0" u="none" strike="noStrike" kern="0" cap="none" spc="0" normalizeH="0" baseline="0" noProof="0" dirty="0" smtClean="0">
              <a:ln>
                <a:noFill/>
              </a:ln>
              <a:solidFill>
                <a:sysClr val="window" lastClr="FFFFFF"/>
              </a:solidFill>
              <a:effectLst/>
              <a:uLnTx/>
              <a:uFillTx/>
              <a:latin typeface="+mn-lt"/>
              <a:ea typeface="+mn-ea"/>
              <a:cs typeface="+mn-cs"/>
            </a:endParaRPr>
          </a:p>
        </p:txBody>
      </p:sp>
      <p:grpSp>
        <p:nvGrpSpPr>
          <p:cNvPr id="108" name="Shape 702"/>
          <p:cNvGrpSpPr/>
          <p:nvPr/>
        </p:nvGrpSpPr>
        <p:grpSpPr>
          <a:xfrm>
            <a:off x="419100" y="1715328"/>
            <a:ext cx="520563" cy="520007"/>
            <a:chOff x="-7937" y="1714500"/>
            <a:chExt cx="1484313" cy="1482724"/>
          </a:xfrm>
        </p:grpSpPr>
        <p:sp>
          <p:nvSpPr>
            <p:cNvPr id="109" name="Shape 703"/>
            <p:cNvSpPr/>
            <p:nvPr/>
          </p:nvSpPr>
          <p:spPr>
            <a:xfrm>
              <a:off x="-7937" y="1714500"/>
              <a:ext cx="1484313" cy="1482724"/>
            </a:xfrm>
            <a:custGeom>
              <a:avLst/>
              <a:gdLst/>
              <a:ahLst/>
              <a:cxnLst/>
              <a:rect l="0" t="0" r="0" b="0"/>
              <a:pathLst>
                <a:path w="120000" h="120000" extrusionOk="0">
                  <a:moveTo>
                    <a:pt x="59847" y="119999"/>
                  </a:moveTo>
                  <a:cubicBezTo>
                    <a:pt x="26870" y="119999"/>
                    <a:pt x="0" y="93061"/>
                    <a:pt x="0" y="59999"/>
                  </a:cubicBezTo>
                  <a:cubicBezTo>
                    <a:pt x="0" y="26938"/>
                    <a:pt x="26870" y="0"/>
                    <a:pt x="59847" y="0"/>
                  </a:cubicBezTo>
                  <a:cubicBezTo>
                    <a:pt x="93129" y="0"/>
                    <a:pt x="120000" y="26938"/>
                    <a:pt x="120000" y="59999"/>
                  </a:cubicBezTo>
                  <a:cubicBezTo>
                    <a:pt x="120000" y="93061"/>
                    <a:pt x="93129" y="119999"/>
                    <a:pt x="59847" y="119999"/>
                  </a:cubicBezTo>
                  <a:close/>
                  <a:moveTo>
                    <a:pt x="59847" y="5510"/>
                  </a:moveTo>
                  <a:cubicBezTo>
                    <a:pt x="29923" y="5510"/>
                    <a:pt x="5496" y="29999"/>
                    <a:pt x="5496" y="59999"/>
                  </a:cubicBezTo>
                  <a:cubicBezTo>
                    <a:pt x="5496" y="89999"/>
                    <a:pt x="29923" y="114489"/>
                    <a:pt x="59847" y="114489"/>
                  </a:cubicBezTo>
                  <a:cubicBezTo>
                    <a:pt x="90076" y="114489"/>
                    <a:pt x="114503" y="89999"/>
                    <a:pt x="114503" y="59999"/>
                  </a:cubicBezTo>
                  <a:cubicBezTo>
                    <a:pt x="114503" y="29999"/>
                    <a:pt x="90076" y="5510"/>
                    <a:pt x="59847" y="5510"/>
                  </a:cubicBezTo>
                  <a:close/>
                </a:path>
              </a:pathLst>
            </a:custGeom>
            <a:solidFill>
              <a:srgbClr val="00ACE5"/>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000000"/>
                </a:solidFill>
                <a:effectLst/>
                <a:uLnTx/>
                <a:uFillTx/>
                <a:latin typeface="+mn-lt"/>
                <a:ea typeface="Arial"/>
                <a:cs typeface="Arial"/>
                <a:sym typeface="Arial"/>
              </a:endParaRPr>
            </a:p>
          </p:txBody>
        </p:sp>
        <p:sp>
          <p:nvSpPr>
            <p:cNvPr id="110" name="Shape 704"/>
            <p:cNvSpPr/>
            <p:nvPr/>
          </p:nvSpPr>
          <p:spPr>
            <a:xfrm>
              <a:off x="603250" y="2070100"/>
              <a:ext cx="265113" cy="366713"/>
            </a:xfrm>
            <a:custGeom>
              <a:avLst/>
              <a:gdLst/>
              <a:ahLst/>
              <a:cxnLst/>
              <a:rect l="0" t="0" r="0" b="0"/>
              <a:pathLst>
                <a:path w="120000" h="120000" extrusionOk="0">
                  <a:moveTo>
                    <a:pt x="13714" y="45773"/>
                  </a:moveTo>
                  <a:cubicBezTo>
                    <a:pt x="51428" y="18556"/>
                    <a:pt x="51428" y="18556"/>
                    <a:pt x="51428" y="18556"/>
                  </a:cubicBezTo>
                  <a:cubicBezTo>
                    <a:pt x="51428" y="115051"/>
                    <a:pt x="51428" y="115051"/>
                    <a:pt x="51428" y="115051"/>
                  </a:cubicBezTo>
                  <a:cubicBezTo>
                    <a:pt x="51428" y="117525"/>
                    <a:pt x="54857" y="120000"/>
                    <a:pt x="58285" y="120000"/>
                  </a:cubicBezTo>
                  <a:cubicBezTo>
                    <a:pt x="63428" y="120000"/>
                    <a:pt x="66857" y="117525"/>
                    <a:pt x="66857" y="115051"/>
                  </a:cubicBezTo>
                  <a:cubicBezTo>
                    <a:pt x="66857" y="18556"/>
                    <a:pt x="66857" y="18556"/>
                    <a:pt x="66857" y="18556"/>
                  </a:cubicBezTo>
                  <a:cubicBezTo>
                    <a:pt x="106285" y="45773"/>
                    <a:pt x="106285" y="45773"/>
                    <a:pt x="106285" y="45773"/>
                  </a:cubicBezTo>
                  <a:cubicBezTo>
                    <a:pt x="106285" y="47010"/>
                    <a:pt x="109714" y="48247"/>
                    <a:pt x="111428" y="48247"/>
                  </a:cubicBezTo>
                  <a:cubicBezTo>
                    <a:pt x="113142" y="48247"/>
                    <a:pt x="114857" y="47010"/>
                    <a:pt x="116571" y="45773"/>
                  </a:cubicBezTo>
                  <a:cubicBezTo>
                    <a:pt x="120000" y="44536"/>
                    <a:pt x="120000" y="40824"/>
                    <a:pt x="116571" y="38350"/>
                  </a:cubicBezTo>
                  <a:cubicBezTo>
                    <a:pt x="65142" y="1237"/>
                    <a:pt x="65142" y="1237"/>
                    <a:pt x="65142" y="1237"/>
                  </a:cubicBezTo>
                  <a:cubicBezTo>
                    <a:pt x="63428" y="0"/>
                    <a:pt x="61714" y="0"/>
                    <a:pt x="60000" y="0"/>
                  </a:cubicBezTo>
                  <a:cubicBezTo>
                    <a:pt x="60000" y="0"/>
                    <a:pt x="60000" y="0"/>
                    <a:pt x="58285" y="0"/>
                  </a:cubicBezTo>
                  <a:cubicBezTo>
                    <a:pt x="56571" y="0"/>
                    <a:pt x="54857" y="0"/>
                    <a:pt x="53142" y="2474"/>
                  </a:cubicBezTo>
                  <a:cubicBezTo>
                    <a:pt x="1714" y="38350"/>
                    <a:pt x="1714" y="38350"/>
                    <a:pt x="1714" y="38350"/>
                  </a:cubicBezTo>
                  <a:cubicBezTo>
                    <a:pt x="0" y="40824"/>
                    <a:pt x="0" y="44536"/>
                    <a:pt x="1714" y="45773"/>
                  </a:cubicBezTo>
                  <a:cubicBezTo>
                    <a:pt x="5142" y="48247"/>
                    <a:pt x="10285" y="48247"/>
                    <a:pt x="13714" y="45773"/>
                  </a:cubicBezTo>
                  <a:close/>
                </a:path>
              </a:pathLst>
            </a:custGeom>
            <a:solidFill>
              <a:srgbClr val="00ACE5"/>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000000"/>
                </a:solidFill>
                <a:effectLst/>
                <a:uLnTx/>
                <a:uFillTx/>
                <a:latin typeface="+mn-lt"/>
                <a:ea typeface="Arial"/>
                <a:cs typeface="Arial"/>
                <a:sym typeface="Arial"/>
              </a:endParaRPr>
            </a:p>
          </p:txBody>
        </p:sp>
        <p:sp>
          <p:nvSpPr>
            <p:cNvPr id="111" name="Shape 705"/>
            <p:cNvSpPr/>
            <p:nvPr/>
          </p:nvSpPr>
          <p:spPr>
            <a:xfrm>
              <a:off x="396875" y="2289175"/>
              <a:ext cx="674687" cy="555625"/>
            </a:xfrm>
            <a:custGeom>
              <a:avLst/>
              <a:gdLst/>
              <a:ahLst/>
              <a:cxnLst/>
              <a:rect l="0" t="0" r="0" b="0"/>
              <a:pathLst>
                <a:path w="120000" h="120000" extrusionOk="0">
                  <a:moveTo>
                    <a:pt x="117988" y="20408"/>
                  </a:moveTo>
                  <a:cubicBezTo>
                    <a:pt x="87821" y="816"/>
                    <a:pt x="87821" y="816"/>
                    <a:pt x="87821" y="816"/>
                  </a:cubicBezTo>
                  <a:cubicBezTo>
                    <a:pt x="86480" y="0"/>
                    <a:pt x="84469" y="816"/>
                    <a:pt x="83798" y="2448"/>
                  </a:cubicBezTo>
                  <a:cubicBezTo>
                    <a:pt x="83128" y="4081"/>
                    <a:pt x="83798" y="6530"/>
                    <a:pt x="85139" y="7346"/>
                  </a:cubicBezTo>
                  <a:cubicBezTo>
                    <a:pt x="107932" y="22040"/>
                    <a:pt x="107932" y="22040"/>
                    <a:pt x="107932" y="22040"/>
                  </a:cubicBezTo>
                  <a:cubicBezTo>
                    <a:pt x="95195" y="25306"/>
                    <a:pt x="69720" y="35918"/>
                    <a:pt x="59664" y="65306"/>
                  </a:cubicBezTo>
                  <a:cubicBezTo>
                    <a:pt x="50279" y="36734"/>
                    <a:pt x="25474" y="26122"/>
                    <a:pt x="12067" y="22040"/>
                  </a:cubicBezTo>
                  <a:cubicBezTo>
                    <a:pt x="34860" y="7346"/>
                    <a:pt x="34860" y="7346"/>
                    <a:pt x="34860" y="7346"/>
                  </a:cubicBezTo>
                  <a:cubicBezTo>
                    <a:pt x="36201" y="6530"/>
                    <a:pt x="36871" y="4081"/>
                    <a:pt x="36201" y="2448"/>
                  </a:cubicBezTo>
                  <a:cubicBezTo>
                    <a:pt x="35530" y="816"/>
                    <a:pt x="33519" y="0"/>
                    <a:pt x="32178" y="816"/>
                  </a:cubicBezTo>
                  <a:cubicBezTo>
                    <a:pt x="2011" y="20408"/>
                    <a:pt x="2011" y="20408"/>
                    <a:pt x="2011" y="20408"/>
                  </a:cubicBezTo>
                  <a:cubicBezTo>
                    <a:pt x="1340" y="20408"/>
                    <a:pt x="1340" y="20408"/>
                    <a:pt x="1340" y="21224"/>
                  </a:cubicBezTo>
                  <a:cubicBezTo>
                    <a:pt x="1340" y="21224"/>
                    <a:pt x="1340" y="21224"/>
                    <a:pt x="1340" y="21224"/>
                  </a:cubicBezTo>
                  <a:cubicBezTo>
                    <a:pt x="670" y="21224"/>
                    <a:pt x="670" y="22040"/>
                    <a:pt x="670" y="22040"/>
                  </a:cubicBezTo>
                  <a:cubicBezTo>
                    <a:pt x="670" y="22040"/>
                    <a:pt x="670" y="22040"/>
                    <a:pt x="670" y="22040"/>
                  </a:cubicBezTo>
                  <a:cubicBezTo>
                    <a:pt x="0" y="22857"/>
                    <a:pt x="0" y="22857"/>
                    <a:pt x="0" y="22857"/>
                  </a:cubicBezTo>
                  <a:cubicBezTo>
                    <a:pt x="0" y="23673"/>
                    <a:pt x="0" y="23673"/>
                    <a:pt x="0" y="23673"/>
                  </a:cubicBezTo>
                  <a:cubicBezTo>
                    <a:pt x="0" y="23673"/>
                    <a:pt x="0" y="23673"/>
                    <a:pt x="0" y="23673"/>
                  </a:cubicBezTo>
                  <a:cubicBezTo>
                    <a:pt x="0" y="23673"/>
                    <a:pt x="0" y="24489"/>
                    <a:pt x="0" y="24489"/>
                  </a:cubicBezTo>
                  <a:cubicBezTo>
                    <a:pt x="0" y="24489"/>
                    <a:pt x="0" y="25306"/>
                    <a:pt x="670" y="25306"/>
                  </a:cubicBezTo>
                  <a:cubicBezTo>
                    <a:pt x="670" y="25306"/>
                    <a:pt x="670" y="25306"/>
                    <a:pt x="670" y="25306"/>
                  </a:cubicBezTo>
                  <a:cubicBezTo>
                    <a:pt x="16759" y="62857"/>
                    <a:pt x="16759" y="62857"/>
                    <a:pt x="16759" y="62857"/>
                  </a:cubicBezTo>
                  <a:cubicBezTo>
                    <a:pt x="17430" y="63673"/>
                    <a:pt x="18100" y="64489"/>
                    <a:pt x="19441" y="64489"/>
                  </a:cubicBezTo>
                  <a:cubicBezTo>
                    <a:pt x="20111" y="64489"/>
                    <a:pt x="20111" y="64489"/>
                    <a:pt x="20782" y="64489"/>
                  </a:cubicBezTo>
                  <a:cubicBezTo>
                    <a:pt x="22122" y="62857"/>
                    <a:pt x="22793" y="61224"/>
                    <a:pt x="22122" y="59591"/>
                  </a:cubicBezTo>
                  <a:cubicBezTo>
                    <a:pt x="8715" y="28571"/>
                    <a:pt x="8715" y="28571"/>
                    <a:pt x="8715" y="28571"/>
                  </a:cubicBezTo>
                  <a:cubicBezTo>
                    <a:pt x="21452" y="31836"/>
                    <a:pt x="51620" y="43265"/>
                    <a:pt x="56983" y="78367"/>
                  </a:cubicBezTo>
                  <a:cubicBezTo>
                    <a:pt x="56983" y="115918"/>
                    <a:pt x="56983" y="115918"/>
                    <a:pt x="56983" y="115918"/>
                  </a:cubicBezTo>
                  <a:cubicBezTo>
                    <a:pt x="56983" y="118367"/>
                    <a:pt x="58324" y="120000"/>
                    <a:pt x="59664" y="120000"/>
                  </a:cubicBezTo>
                  <a:cubicBezTo>
                    <a:pt x="61675" y="120000"/>
                    <a:pt x="63016" y="118367"/>
                    <a:pt x="63016" y="115918"/>
                  </a:cubicBezTo>
                  <a:cubicBezTo>
                    <a:pt x="63016" y="78367"/>
                    <a:pt x="63016" y="78367"/>
                    <a:pt x="63016" y="78367"/>
                  </a:cubicBezTo>
                  <a:cubicBezTo>
                    <a:pt x="69050" y="41632"/>
                    <a:pt x="99888" y="31836"/>
                    <a:pt x="111284" y="28571"/>
                  </a:cubicBezTo>
                  <a:cubicBezTo>
                    <a:pt x="97877" y="59591"/>
                    <a:pt x="97877" y="59591"/>
                    <a:pt x="97877" y="59591"/>
                  </a:cubicBezTo>
                  <a:cubicBezTo>
                    <a:pt x="97206" y="61224"/>
                    <a:pt x="97877" y="62857"/>
                    <a:pt x="99217" y="64489"/>
                  </a:cubicBezTo>
                  <a:cubicBezTo>
                    <a:pt x="99888" y="64489"/>
                    <a:pt x="99888" y="64489"/>
                    <a:pt x="100558" y="64489"/>
                  </a:cubicBezTo>
                  <a:cubicBezTo>
                    <a:pt x="101899" y="64489"/>
                    <a:pt x="102569" y="63673"/>
                    <a:pt x="103240" y="62857"/>
                  </a:cubicBezTo>
                  <a:cubicBezTo>
                    <a:pt x="119329" y="25306"/>
                    <a:pt x="119329" y="25306"/>
                    <a:pt x="119329" y="25306"/>
                  </a:cubicBezTo>
                  <a:cubicBezTo>
                    <a:pt x="120000" y="23673"/>
                    <a:pt x="120000" y="21224"/>
                    <a:pt x="117988" y="20408"/>
                  </a:cubicBezTo>
                  <a:close/>
                </a:path>
              </a:pathLst>
            </a:custGeom>
            <a:solidFill>
              <a:srgbClr val="00ACE5"/>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000000"/>
                </a:solidFill>
                <a:effectLst/>
                <a:uLnTx/>
                <a:uFillTx/>
                <a:latin typeface="+mn-lt"/>
                <a:ea typeface="Arial"/>
                <a:cs typeface="Arial"/>
                <a:sym typeface="Arial"/>
              </a:endParaRPr>
            </a:p>
          </p:txBody>
        </p:sp>
      </p:grpSp>
      <p:pic>
        <p:nvPicPr>
          <p:cNvPr id="112" name="Shape 713"/>
          <p:cNvPicPr preferRelativeResize="0"/>
          <p:nvPr/>
        </p:nvPicPr>
        <p:blipFill rotWithShape="1">
          <a:blip r:embed="rId3">
            <a:alphaModFix/>
          </a:blip>
          <a:srcRect/>
          <a:stretch/>
        </p:blipFill>
        <p:spPr>
          <a:xfrm>
            <a:off x="445999" y="2488570"/>
            <a:ext cx="520061" cy="520061"/>
          </a:xfrm>
          <a:prstGeom prst="rect">
            <a:avLst/>
          </a:prstGeom>
          <a:noFill/>
          <a:ln>
            <a:noFill/>
          </a:ln>
        </p:spPr>
      </p:pic>
      <p:sp>
        <p:nvSpPr>
          <p:cNvPr id="113" name="TextBox 112"/>
          <p:cNvSpPr txBox="1"/>
          <p:nvPr/>
        </p:nvSpPr>
        <p:spPr>
          <a:xfrm>
            <a:off x="6573591" y="1818998"/>
            <a:ext cx="2209956" cy="289823"/>
          </a:xfrm>
          <a:prstGeom prst="rect">
            <a:avLst/>
          </a:prstGeom>
          <a:noFill/>
        </p:spPr>
        <p:txBody>
          <a:bodyPr wrap="square" lIns="45720" tIns="45720" rIns="45720" bIns="45720" rtlCol="0">
            <a:spAutoFit/>
          </a:bodyPr>
          <a:lstStyle/>
          <a:p>
            <a:pPr marL="0" marR="0" lvl="2" indent="0" algn="ctr" defTabSz="914400" eaLnBrk="1" fontAlgn="auto" latinLnBrk="0" hangingPunct="1">
              <a:lnSpc>
                <a:spcPct val="90000"/>
              </a:lnSpc>
              <a:spcBef>
                <a:spcPts val="120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mn-lt"/>
              </a:rPr>
              <a:t>Operational Impact</a:t>
            </a:r>
            <a:endParaRPr kumimoji="0" lang="en-US" sz="1400" b="0" i="0" u="none" strike="noStrike" kern="0" cap="none" spc="0" normalizeH="0" baseline="0" noProof="0" dirty="0">
              <a:ln>
                <a:noFill/>
              </a:ln>
              <a:solidFill>
                <a:srgbClr val="FFFFFF"/>
              </a:solidFill>
              <a:effectLst/>
              <a:uLnTx/>
              <a:uFillTx/>
              <a:latin typeface="+mn-lt"/>
            </a:endParaRPr>
          </a:p>
        </p:txBody>
      </p:sp>
      <p:sp>
        <p:nvSpPr>
          <p:cNvPr id="116" name="TextBox 115"/>
          <p:cNvSpPr txBox="1"/>
          <p:nvPr/>
        </p:nvSpPr>
        <p:spPr>
          <a:xfrm>
            <a:off x="4663174" y="2615724"/>
            <a:ext cx="2209956" cy="289823"/>
          </a:xfrm>
          <a:prstGeom prst="rect">
            <a:avLst/>
          </a:prstGeom>
          <a:noFill/>
        </p:spPr>
        <p:txBody>
          <a:bodyPr wrap="square" lIns="45720" tIns="45720" rIns="45720" bIns="45720" rtlCol="0">
            <a:spAutoFit/>
          </a:bodyPr>
          <a:lstStyle/>
          <a:p>
            <a:pPr marL="0" marR="0" lvl="2" indent="0" algn="ctr" defTabSz="914400" eaLnBrk="1" fontAlgn="auto" latinLnBrk="0" hangingPunct="1">
              <a:lnSpc>
                <a:spcPct val="90000"/>
              </a:lnSpc>
              <a:spcBef>
                <a:spcPts val="0"/>
              </a:spcBef>
              <a:spcAft>
                <a:spcPts val="0"/>
              </a:spcAft>
              <a:buClrTx/>
              <a:buSzTx/>
              <a:buFontTx/>
              <a:buNone/>
              <a:tabLst/>
              <a:defRPr/>
            </a:pPr>
            <a:r>
              <a:rPr lang="en-US" sz="1400" kern="0" dirty="0" smtClean="0">
                <a:solidFill>
                  <a:srgbClr val="FFFFFF"/>
                </a:solidFill>
                <a:latin typeface="+mn-lt"/>
              </a:rPr>
              <a:t>Mobile</a:t>
            </a:r>
            <a:endParaRPr kumimoji="0" lang="en-US" sz="1400" i="0" u="none" strike="noStrike" kern="0" cap="none" spc="0" normalizeH="0" baseline="0" noProof="0" dirty="0">
              <a:ln>
                <a:noFill/>
              </a:ln>
              <a:solidFill>
                <a:srgbClr val="FFFFFF"/>
              </a:solidFill>
              <a:effectLst/>
              <a:uLnTx/>
              <a:uFillTx/>
              <a:latin typeface="+mn-lt"/>
            </a:endParaRPr>
          </a:p>
        </p:txBody>
      </p:sp>
      <p:sp>
        <p:nvSpPr>
          <p:cNvPr id="117" name="TextBox 116"/>
          <p:cNvSpPr txBox="1"/>
          <p:nvPr/>
        </p:nvSpPr>
        <p:spPr>
          <a:xfrm>
            <a:off x="4663174" y="3293343"/>
            <a:ext cx="2209956" cy="483722"/>
          </a:xfrm>
          <a:prstGeom prst="rect">
            <a:avLst/>
          </a:prstGeom>
          <a:noFill/>
        </p:spPr>
        <p:txBody>
          <a:bodyPr wrap="square" lIns="45720" tIns="45720" rIns="45720" bIns="45720" rtlCol="0">
            <a:spAutoFit/>
          </a:bodyPr>
          <a:lstStyle/>
          <a:p>
            <a:pPr marL="0" marR="0" lvl="2" indent="0" algn="ct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mn-lt"/>
              </a:rPr>
              <a:t>Data Management</a:t>
            </a:r>
            <a:br>
              <a:rPr kumimoji="0" lang="en-US" sz="1400" b="0" i="0" u="none" strike="noStrike" kern="0" cap="none" spc="0" normalizeH="0" baseline="0" noProof="0" dirty="0" smtClean="0">
                <a:ln>
                  <a:noFill/>
                </a:ln>
                <a:solidFill>
                  <a:srgbClr val="FFFFFF"/>
                </a:solidFill>
                <a:effectLst/>
                <a:uLnTx/>
                <a:uFillTx/>
                <a:latin typeface="+mn-lt"/>
              </a:rPr>
            </a:br>
            <a:r>
              <a:rPr kumimoji="0" lang="en-US" sz="1400" b="0" i="0" u="none" strike="noStrike" kern="0" cap="none" spc="0" normalizeH="0" baseline="0" noProof="0" dirty="0" smtClean="0">
                <a:ln>
                  <a:noFill/>
                </a:ln>
                <a:solidFill>
                  <a:srgbClr val="FFFFFF"/>
                </a:solidFill>
                <a:effectLst/>
                <a:uLnTx/>
                <a:uFillTx/>
                <a:latin typeface="+mn-lt"/>
              </a:rPr>
              <a:t>Platform</a:t>
            </a:r>
            <a:endParaRPr kumimoji="0" lang="en-US" sz="1400" b="0" i="0" u="none" strike="noStrike" kern="0" cap="none" spc="0" normalizeH="0" baseline="0" noProof="0" dirty="0">
              <a:ln>
                <a:noFill/>
              </a:ln>
              <a:solidFill>
                <a:srgbClr val="FFFFFF"/>
              </a:solidFill>
              <a:effectLst/>
              <a:uLnTx/>
              <a:uFillTx/>
              <a:latin typeface="+mn-lt"/>
            </a:endParaRPr>
          </a:p>
        </p:txBody>
      </p:sp>
      <p:sp>
        <p:nvSpPr>
          <p:cNvPr id="118" name="TextBox 117"/>
          <p:cNvSpPr txBox="1"/>
          <p:nvPr/>
        </p:nvSpPr>
        <p:spPr>
          <a:xfrm>
            <a:off x="2960028" y="3305211"/>
            <a:ext cx="1807759" cy="483722"/>
          </a:xfrm>
          <a:prstGeom prst="rect">
            <a:avLst/>
          </a:prstGeom>
          <a:noFill/>
        </p:spPr>
        <p:txBody>
          <a:bodyPr wrap="square" lIns="45720" tIns="45720" rIns="45720" bIns="45720" rtlCol="0">
            <a:spAutoFit/>
          </a:bodyPr>
          <a:lstStyle/>
          <a:p>
            <a:pPr marL="0" marR="0" lvl="2" indent="0" algn="ctr" defTabSz="914400" eaLnBrk="1" fontAlgn="auto" latinLnBrk="0" hangingPunct="1">
              <a:lnSpc>
                <a:spcPct val="90000"/>
              </a:lnSpc>
              <a:spcBef>
                <a:spcPts val="120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mn-lt"/>
              </a:rPr>
              <a:t>Customer Data  &amp; Tag Management</a:t>
            </a:r>
            <a:endParaRPr kumimoji="0" lang="en-US" sz="1400" b="0" i="0" u="none" strike="noStrike" kern="0" cap="none" spc="0" normalizeH="0" baseline="0" noProof="0" dirty="0">
              <a:ln>
                <a:noFill/>
              </a:ln>
              <a:solidFill>
                <a:srgbClr val="FFFFFF"/>
              </a:solidFill>
              <a:effectLst/>
              <a:uLnTx/>
              <a:uFillTx/>
              <a:latin typeface="+mn-lt"/>
            </a:endParaRPr>
          </a:p>
        </p:txBody>
      </p:sp>
      <p:sp>
        <p:nvSpPr>
          <p:cNvPr id="149" name="Pentagon 148"/>
          <p:cNvSpPr/>
          <p:nvPr/>
        </p:nvSpPr>
        <p:spPr>
          <a:xfrm>
            <a:off x="6432295" y="4035549"/>
            <a:ext cx="2286000" cy="548640"/>
          </a:xfrm>
          <a:prstGeom prst="homePlate">
            <a:avLst>
              <a:gd name="adj" fmla="val 35294"/>
            </a:avLst>
          </a:prstGeom>
          <a:solidFill>
            <a:srgbClr val="00ACE5"/>
          </a:solidFill>
          <a:ln w="38100" cap="flat" cmpd="sng" algn="ctr">
            <a:solidFill>
              <a:srgbClr val="FFFFFF"/>
            </a:solidFill>
            <a:prstDash val="solid"/>
            <a:miter lim="800000"/>
          </a:ln>
          <a:effectLst/>
        </p:spPr>
        <p:txBody>
          <a:bodyPr lIns="45720" tIns="91440" rIns="45720" bIns="45720" rtlCol="0" anchor="t" anchorCtr="1"/>
          <a:lstStyle/>
          <a:p>
            <a:pPr marL="0" marR="0" lvl="0" indent="0" algn="ctr" defTabSz="914400" eaLnBrk="1" fontAlgn="auto" latinLnBrk="0" hangingPunct="1">
              <a:lnSpc>
                <a:spcPct val="90000"/>
              </a:lnSpc>
              <a:spcBef>
                <a:spcPts val="1200"/>
              </a:spcBef>
              <a:spcAft>
                <a:spcPts val="0"/>
              </a:spcAft>
              <a:buClrTx/>
              <a:buSzTx/>
              <a:buFontTx/>
              <a:buNone/>
              <a:tabLst/>
              <a:defRPr/>
            </a:pPr>
            <a:endParaRPr kumimoji="0" lang="en-US" sz="800" b="1" i="0" u="none" strike="noStrike" kern="0" cap="none" spc="0" normalizeH="0" baseline="0" noProof="0" dirty="0" smtClean="0">
              <a:ln>
                <a:noFill/>
              </a:ln>
              <a:solidFill>
                <a:sysClr val="window" lastClr="FFFFFF"/>
              </a:solidFill>
              <a:effectLst/>
              <a:uLnTx/>
              <a:uFillTx/>
              <a:latin typeface="+mn-lt"/>
              <a:ea typeface="+mn-ea"/>
              <a:cs typeface="+mn-cs"/>
            </a:endParaRPr>
          </a:p>
        </p:txBody>
      </p:sp>
      <p:sp>
        <p:nvSpPr>
          <p:cNvPr id="150" name="Pentagon 149"/>
          <p:cNvSpPr/>
          <p:nvPr/>
        </p:nvSpPr>
        <p:spPr>
          <a:xfrm>
            <a:off x="4516796" y="4035549"/>
            <a:ext cx="2286000" cy="548640"/>
          </a:xfrm>
          <a:prstGeom prst="homePlate">
            <a:avLst>
              <a:gd name="adj" fmla="val 35294"/>
            </a:avLst>
          </a:prstGeom>
          <a:solidFill>
            <a:srgbClr val="00ACE5"/>
          </a:solidFill>
          <a:ln w="38100" cap="flat" cmpd="sng" algn="ctr">
            <a:solidFill>
              <a:srgbClr val="FFFFFF"/>
            </a:solidFill>
            <a:prstDash val="solid"/>
            <a:miter lim="800000"/>
          </a:ln>
          <a:effectLst/>
        </p:spPr>
        <p:txBody>
          <a:bodyPr lIns="45720" tIns="91440" rIns="45720" bIns="45720" rtlCol="0" anchor="t" anchorCtr="1"/>
          <a:lstStyle/>
          <a:p>
            <a:pPr marL="0" marR="0" lvl="0" indent="0" algn="ctr" defTabSz="914400" eaLnBrk="1" fontAlgn="auto" latinLnBrk="0" hangingPunct="1">
              <a:lnSpc>
                <a:spcPct val="90000"/>
              </a:lnSpc>
              <a:spcBef>
                <a:spcPts val="1200"/>
              </a:spcBef>
              <a:spcAft>
                <a:spcPts val="0"/>
              </a:spcAft>
              <a:buClrTx/>
              <a:buSzTx/>
              <a:buFontTx/>
              <a:buNone/>
              <a:tabLst/>
              <a:defRPr/>
            </a:pPr>
            <a:endParaRPr kumimoji="0" lang="en-US" sz="800" b="1" i="0" u="none" strike="noStrike" kern="0" cap="none" spc="0" normalizeH="0" baseline="0" noProof="0" dirty="0" smtClean="0">
              <a:ln>
                <a:noFill/>
              </a:ln>
              <a:solidFill>
                <a:sysClr val="window" lastClr="FFFFFF"/>
              </a:solidFill>
              <a:effectLst/>
              <a:uLnTx/>
              <a:uFillTx/>
              <a:latin typeface="+mn-lt"/>
              <a:ea typeface="+mn-ea"/>
              <a:cs typeface="+mn-cs"/>
            </a:endParaRPr>
          </a:p>
        </p:txBody>
      </p:sp>
      <p:sp>
        <p:nvSpPr>
          <p:cNvPr id="151" name="Pentagon 150"/>
          <p:cNvSpPr/>
          <p:nvPr/>
        </p:nvSpPr>
        <p:spPr>
          <a:xfrm>
            <a:off x="2601298" y="4035549"/>
            <a:ext cx="2286000" cy="548640"/>
          </a:xfrm>
          <a:prstGeom prst="homePlate">
            <a:avLst>
              <a:gd name="adj" fmla="val 35294"/>
            </a:avLst>
          </a:prstGeom>
          <a:solidFill>
            <a:srgbClr val="00ACE5"/>
          </a:solidFill>
          <a:ln w="38100" cap="flat" cmpd="sng" algn="ctr">
            <a:solidFill>
              <a:srgbClr val="FFFFFF"/>
            </a:solidFill>
            <a:prstDash val="solid"/>
            <a:miter lim="800000"/>
          </a:ln>
          <a:effectLst/>
        </p:spPr>
        <p:txBody>
          <a:bodyPr lIns="45720" tIns="91440" rIns="45720" bIns="45720" rtlCol="0" anchor="t" anchorCtr="1"/>
          <a:lstStyle/>
          <a:p>
            <a:pPr marL="0" marR="0" lvl="0" indent="0" algn="ctr" defTabSz="914400" eaLnBrk="1" fontAlgn="auto" latinLnBrk="0" hangingPunct="1">
              <a:lnSpc>
                <a:spcPct val="90000"/>
              </a:lnSpc>
              <a:spcBef>
                <a:spcPts val="1200"/>
              </a:spcBef>
              <a:spcAft>
                <a:spcPts val="0"/>
              </a:spcAft>
              <a:buClrTx/>
              <a:buSzTx/>
              <a:buFontTx/>
              <a:buNone/>
              <a:tabLst/>
              <a:defRPr/>
            </a:pPr>
            <a:endParaRPr kumimoji="0" lang="en-US" sz="800" b="1" i="0" u="none" strike="noStrike" kern="0" cap="none" spc="0" normalizeH="0" baseline="0" noProof="0" dirty="0" smtClean="0">
              <a:ln>
                <a:noFill/>
              </a:ln>
              <a:solidFill>
                <a:sysClr val="window" lastClr="FFFFFF"/>
              </a:solidFill>
              <a:effectLst/>
              <a:uLnTx/>
              <a:uFillTx/>
              <a:latin typeface="+mn-lt"/>
              <a:ea typeface="+mn-ea"/>
              <a:cs typeface="+mn-cs"/>
            </a:endParaRPr>
          </a:p>
        </p:txBody>
      </p:sp>
      <p:sp>
        <p:nvSpPr>
          <p:cNvPr id="152" name="TextBox 151"/>
          <p:cNvSpPr txBox="1"/>
          <p:nvPr/>
        </p:nvSpPr>
        <p:spPr>
          <a:xfrm>
            <a:off x="6500572" y="4059594"/>
            <a:ext cx="2209956" cy="483722"/>
          </a:xfrm>
          <a:prstGeom prst="rect">
            <a:avLst/>
          </a:prstGeom>
          <a:noFill/>
        </p:spPr>
        <p:txBody>
          <a:bodyPr wrap="square" lIns="45720" tIns="45720" rIns="45720" bIns="45720" rtlCol="0">
            <a:spAutoFit/>
          </a:bodyPr>
          <a:lstStyle/>
          <a:p>
            <a:pPr marL="0" marR="0" lvl="2" indent="0" algn="ct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mn-lt"/>
              </a:rPr>
              <a:t>Performance &amp; </a:t>
            </a:r>
            <a:br>
              <a:rPr kumimoji="0" lang="en-US" sz="1400" b="0" i="0" u="none" strike="noStrike" kern="0" cap="none" spc="0" normalizeH="0" baseline="0" noProof="0" dirty="0" smtClean="0">
                <a:ln>
                  <a:noFill/>
                </a:ln>
                <a:solidFill>
                  <a:srgbClr val="FFFFFF"/>
                </a:solidFill>
                <a:effectLst/>
                <a:uLnTx/>
                <a:uFillTx/>
                <a:latin typeface="+mn-lt"/>
              </a:rPr>
            </a:br>
            <a:r>
              <a:rPr kumimoji="0" lang="en-US" sz="1400" b="0" i="0" u="none" strike="noStrike" kern="0" cap="none" spc="0" normalizeH="0" baseline="0" noProof="0" dirty="0" smtClean="0">
                <a:ln>
                  <a:noFill/>
                </a:ln>
                <a:solidFill>
                  <a:srgbClr val="FFFFFF"/>
                </a:solidFill>
                <a:effectLst/>
                <a:uLnTx/>
                <a:uFillTx/>
                <a:latin typeface="+mn-lt"/>
              </a:rPr>
              <a:t>Optimization</a:t>
            </a:r>
            <a:endParaRPr kumimoji="0" lang="en-US" sz="1400" b="0" i="0" u="none" strike="noStrike" kern="0" cap="none" spc="0" normalizeH="0" baseline="0" noProof="0" dirty="0">
              <a:ln>
                <a:noFill/>
              </a:ln>
              <a:solidFill>
                <a:srgbClr val="FFFFFF"/>
              </a:solidFill>
              <a:effectLst/>
              <a:uLnTx/>
              <a:uFillTx/>
              <a:latin typeface="+mn-lt"/>
            </a:endParaRPr>
          </a:p>
        </p:txBody>
      </p:sp>
      <p:sp>
        <p:nvSpPr>
          <p:cNvPr id="153" name="TextBox 152"/>
          <p:cNvSpPr txBox="1"/>
          <p:nvPr/>
        </p:nvSpPr>
        <p:spPr>
          <a:xfrm>
            <a:off x="2948158" y="4178274"/>
            <a:ext cx="1807759" cy="286232"/>
          </a:xfrm>
          <a:prstGeom prst="rect">
            <a:avLst/>
          </a:prstGeom>
          <a:noFill/>
        </p:spPr>
        <p:txBody>
          <a:bodyPr wrap="square" lIns="45720" tIns="45720" rIns="45720" bIns="45720" rtlCol="0">
            <a:spAutoFit/>
          </a:bodyPr>
          <a:lstStyle/>
          <a:p>
            <a:pPr marL="0" marR="0" lvl="2" indent="0" algn="ctr" defTabSz="914400" eaLnBrk="1" fontAlgn="auto" latinLnBrk="0" hangingPunct="1">
              <a:lnSpc>
                <a:spcPct val="90000"/>
              </a:lnSpc>
              <a:spcBef>
                <a:spcPts val="1200"/>
              </a:spcBef>
              <a:spcAft>
                <a:spcPts val="0"/>
              </a:spcAft>
              <a:buClrTx/>
              <a:buSzTx/>
              <a:buFontTx/>
              <a:buNone/>
              <a:tabLst/>
              <a:defRPr/>
            </a:pPr>
            <a:r>
              <a:rPr lang="en-US" sz="1400" kern="0" dirty="0" smtClean="0">
                <a:solidFill>
                  <a:srgbClr val="FFFFFF"/>
                </a:solidFill>
                <a:latin typeface="+mn-lt"/>
              </a:rPr>
              <a:t>Insights</a:t>
            </a:r>
            <a:endParaRPr kumimoji="0" lang="en-US" sz="1400" b="0" i="0" u="none" strike="noStrike" kern="0" cap="none" spc="0" normalizeH="0" baseline="0" noProof="0" dirty="0">
              <a:ln>
                <a:noFill/>
              </a:ln>
              <a:solidFill>
                <a:srgbClr val="FFFFFF"/>
              </a:solidFill>
              <a:effectLst/>
              <a:uLnTx/>
              <a:uFillTx/>
              <a:latin typeface="+mn-lt"/>
            </a:endParaRPr>
          </a:p>
        </p:txBody>
      </p:sp>
      <p:sp>
        <p:nvSpPr>
          <p:cNvPr id="154" name="Pentagon 153"/>
          <p:cNvSpPr/>
          <p:nvPr/>
        </p:nvSpPr>
        <p:spPr>
          <a:xfrm>
            <a:off x="685800" y="4038435"/>
            <a:ext cx="2286000" cy="548640"/>
          </a:xfrm>
          <a:prstGeom prst="homePlate">
            <a:avLst>
              <a:gd name="adj" fmla="val 21429"/>
            </a:avLst>
          </a:prstGeom>
          <a:solidFill>
            <a:srgbClr val="0D1F2C"/>
          </a:solidFill>
          <a:ln w="38100" cap="flat" cmpd="sng" algn="ctr">
            <a:solidFill>
              <a:sysClr val="window" lastClr="FFFFFF"/>
            </a:solidFill>
            <a:prstDash val="solid"/>
            <a:miter lim="800000"/>
          </a:ln>
          <a:effectLst/>
        </p:spPr>
        <p:txBody>
          <a:bodyPr lIns="45720" tIns="91440" rIns="45720" bIns="45720" rtlCol="0" anchor="t" anchorCtr="1"/>
          <a:lstStyle/>
          <a:p>
            <a:pPr marL="0" marR="0" lvl="0" indent="0" algn="ctr" defTabSz="914400" eaLnBrk="1" fontAlgn="auto" latinLnBrk="0" hangingPunct="1">
              <a:lnSpc>
                <a:spcPct val="90000"/>
              </a:lnSpc>
              <a:spcBef>
                <a:spcPts val="1200"/>
              </a:spcBef>
              <a:spcAft>
                <a:spcPts val="0"/>
              </a:spcAft>
              <a:buClrTx/>
              <a:buSzTx/>
              <a:buFontTx/>
              <a:buNone/>
              <a:tabLst/>
              <a:defRPr/>
            </a:pPr>
            <a:endParaRPr kumimoji="0" lang="en-US" sz="2400" b="0" i="0" u="none" strike="noStrike" kern="0" cap="none" spc="0" normalizeH="0" baseline="0" noProof="0" dirty="0" smtClean="0">
              <a:ln>
                <a:noFill/>
              </a:ln>
              <a:solidFill>
                <a:sysClr val="window" lastClr="FFFFFF"/>
              </a:solidFill>
              <a:effectLst/>
              <a:uLnTx/>
              <a:uFillTx/>
              <a:latin typeface="+mn-lt"/>
              <a:ea typeface="+mn-ea"/>
              <a:cs typeface="+mn-cs"/>
            </a:endParaRPr>
          </a:p>
        </p:txBody>
      </p:sp>
      <p:sp>
        <p:nvSpPr>
          <p:cNvPr id="155" name="Oval 154"/>
          <p:cNvSpPr/>
          <p:nvPr/>
        </p:nvSpPr>
        <p:spPr>
          <a:xfrm>
            <a:off x="410445" y="4054516"/>
            <a:ext cx="521208" cy="521208"/>
          </a:xfrm>
          <a:prstGeom prst="ellipse">
            <a:avLst/>
          </a:prstGeom>
          <a:solidFill>
            <a:sysClr val="window" lastClr="FFFFFF"/>
          </a:solidFill>
          <a:ln w="12700" cap="flat" cmpd="sng" algn="ctr">
            <a:noFill/>
            <a:prstDash val="solid"/>
            <a:miter lim="800000"/>
          </a:ln>
          <a:effectLst/>
        </p:spPr>
        <p:txBody>
          <a:bodyPr lIns="45720" tIns="91440" rIns="45720" bIns="45720" rtlCol="0" anchor="t" anchorCtr="1"/>
          <a:lstStyle/>
          <a:p>
            <a:pPr marL="0" marR="0" lvl="0" indent="0" algn="ctr" defTabSz="914400" eaLnBrk="1" fontAlgn="auto" latinLnBrk="0" hangingPunct="1">
              <a:lnSpc>
                <a:spcPct val="90000"/>
              </a:lnSpc>
              <a:spcBef>
                <a:spcPts val="1200"/>
              </a:spcBef>
              <a:spcAft>
                <a:spcPts val="0"/>
              </a:spcAft>
              <a:buClrTx/>
              <a:buSzTx/>
              <a:buFontTx/>
              <a:buNone/>
              <a:tabLst/>
              <a:defRPr/>
            </a:pPr>
            <a:endParaRPr kumimoji="0" lang="en-US" sz="2400" b="0" i="0" u="none" strike="noStrike" kern="0" cap="none" spc="0" normalizeH="0" baseline="0" noProof="0" dirty="0" smtClean="0">
              <a:ln>
                <a:noFill/>
              </a:ln>
              <a:solidFill>
                <a:sysClr val="window" lastClr="FFFFFF"/>
              </a:solidFill>
              <a:effectLst/>
              <a:uLnTx/>
              <a:uFillTx/>
              <a:latin typeface="+mn-lt"/>
              <a:ea typeface="+mn-ea"/>
              <a:cs typeface="+mn-cs"/>
            </a:endParaRPr>
          </a:p>
        </p:txBody>
      </p:sp>
      <p:grpSp>
        <p:nvGrpSpPr>
          <p:cNvPr id="156" name="Shape 696"/>
          <p:cNvGrpSpPr/>
          <p:nvPr/>
        </p:nvGrpSpPr>
        <p:grpSpPr>
          <a:xfrm>
            <a:off x="411479" y="4053762"/>
            <a:ext cx="522155" cy="522717"/>
            <a:chOff x="8143875" y="1614487"/>
            <a:chExt cx="1481137" cy="1482724"/>
          </a:xfrm>
        </p:grpSpPr>
        <p:sp>
          <p:nvSpPr>
            <p:cNvPr id="157" name="Shape 697"/>
            <p:cNvSpPr/>
            <p:nvPr/>
          </p:nvSpPr>
          <p:spPr>
            <a:xfrm>
              <a:off x="8426450" y="2665413"/>
              <a:ext cx="917575" cy="34924"/>
            </a:xfrm>
            <a:custGeom>
              <a:avLst/>
              <a:gdLst/>
              <a:ahLst/>
              <a:cxnLst/>
              <a:rect l="0" t="0" r="0" b="0"/>
              <a:pathLst>
                <a:path w="120000" h="120000" extrusionOk="0">
                  <a:moveTo>
                    <a:pt x="117530" y="120000"/>
                  </a:moveTo>
                  <a:cubicBezTo>
                    <a:pt x="1975" y="120000"/>
                    <a:pt x="1975" y="120000"/>
                    <a:pt x="1975" y="120000"/>
                  </a:cubicBezTo>
                  <a:cubicBezTo>
                    <a:pt x="987" y="120000"/>
                    <a:pt x="0" y="93333"/>
                    <a:pt x="0" y="53333"/>
                  </a:cubicBezTo>
                  <a:cubicBezTo>
                    <a:pt x="0" y="26666"/>
                    <a:pt x="987" y="0"/>
                    <a:pt x="1975" y="0"/>
                  </a:cubicBezTo>
                  <a:cubicBezTo>
                    <a:pt x="117530" y="0"/>
                    <a:pt x="117530" y="0"/>
                    <a:pt x="117530" y="0"/>
                  </a:cubicBezTo>
                  <a:cubicBezTo>
                    <a:pt x="119012" y="0"/>
                    <a:pt x="120000" y="26666"/>
                    <a:pt x="120000" y="53333"/>
                  </a:cubicBezTo>
                  <a:cubicBezTo>
                    <a:pt x="120000" y="93333"/>
                    <a:pt x="119012" y="120000"/>
                    <a:pt x="117530" y="120000"/>
                  </a:cubicBezTo>
                  <a:close/>
                </a:path>
              </a:pathLst>
            </a:custGeom>
            <a:solidFill>
              <a:srgbClr val="00ACE5"/>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000000"/>
                </a:solidFill>
                <a:effectLst/>
                <a:uLnTx/>
                <a:uFillTx/>
                <a:latin typeface="+mn-lt"/>
                <a:ea typeface="Arial"/>
                <a:cs typeface="Arial"/>
                <a:sym typeface="Arial"/>
              </a:endParaRPr>
            </a:p>
          </p:txBody>
        </p:sp>
        <p:sp>
          <p:nvSpPr>
            <p:cNvPr id="158" name="Shape 698"/>
            <p:cNvSpPr/>
            <p:nvPr/>
          </p:nvSpPr>
          <p:spPr>
            <a:xfrm>
              <a:off x="8426450" y="2016125"/>
              <a:ext cx="34924" cy="684213"/>
            </a:xfrm>
            <a:custGeom>
              <a:avLst/>
              <a:gdLst/>
              <a:ahLst/>
              <a:cxnLst/>
              <a:rect l="0" t="0" r="0" b="0"/>
              <a:pathLst>
                <a:path w="120000" h="120000" extrusionOk="0">
                  <a:moveTo>
                    <a:pt x="53333" y="120000"/>
                  </a:moveTo>
                  <a:cubicBezTo>
                    <a:pt x="26666" y="120000"/>
                    <a:pt x="0" y="118674"/>
                    <a:pt x="0" y="116685"/>
                  </a:cubicBezTo>
                  <a:cubicBezTo>
                    <a:pt x="0" y="2651"/>
                    <a:pt x="0" y="2651"/>
                    <a:pt x="0" y="2651"/>
                  </a:cubicBezTo>
                  <a:cubicBezTo>
                    <a:pt x="0" y="1325"/>
                    <a:pt x="26666" y="0"/>
                    <a:pt x="53333" y="0"/>
                  </a:cubicBezTo>
                  <a:cubicBezTo>
                    <a:pt x="93333" y="0"/>
                    <a:pt x="120000" y="1325"/>
                    <a:pt x="120000" y="2651"/>
                  </a:cubicBezTo>
                  <a:cubicBezTo>
                    <a:pt x="120000" y="116685"/>
                    <a:pt x="120000" y="116685"/>
                    <a:pt x="120000" y="116685"/>
                  </a:cubicBezTo>
                  <a:cubicBezTo>
                    <a:pt x="120000" y="118674"/>
                    <a:pt x="93333" y="120000"/>
                    <a:pt x="53333" y="120000"/>
                  </a:cubicBezTo>
                  <a:close/>
                </a:path>
              </a:pathLst>
            </a:custGeom>
            <a:solidFill>
              <a:srgbClr val="00ACE5"/>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000000"/>
                </a:solidFill>
                <a:effectLst/>
                <a:uLnTx/>
                <a:uFillTx/>
                <a:latin typeface="+mn-lt"/>
                <a:ea typeface="Arial"/>
                <a:cs typeface="Arial"/>
                <a:sym typeface="Arial"/>
              </a:endParaRPr>
            </a:p>
          </p:txBody>
        </p:sp>
        <p:sp>
          <p:nvSpPr>
            <p:cNvPr id="159" name="Shape 699"/>
            <p:cNvSpPr/>
            <p:nvPr/>
          </p:nvSpPr>
          <p:spPr>
            <a:xfrm>
              <a:off x="8543925" y="2401888"/>
              <a:ext cx="728662" cy="192088"/>
            </a:xfrm>
            <a:custGeom>
              <a:avLst/>
              <a:gdLst/>
              <a:ahLst/>
              <a:cxnLst/>
              <a:rect l="0" t="0" r="0" b="0"/>
              <a:pathLst>
                <a:path w="120000" h="120000" extrusionOk="0">
                  <a:moveTo>
                    <a:pt x="3108" y="120000"/>
                  </a:moveTo>
                  <a:cubicBezTo>
                    <a:pt x="2487" y="120000"/>
                    <a:pt x="1243" y="117647"/>
                    <a:pt x="1243" y="115294"/>
                  </a:cubicBezTo>
                  <a:cubicBezTo>
                    <a:pt x="0" y="110588"/>
                    <a:pt x="621" y="103529"/>
                    <a:pt x="1865" y="101176"/>
                  </a:cubicBezTo>
                  <a:cubicBezTo>
                    <a:pt x="21139" y="54117"/>
                    <a:pt x="21139" y="54117"/>
                    <a:pt x="21139" y="54117"/>
                  </a:cubicBezTo>
                  <a:cubicBezTo>
                    <a:pt x="21761" y="51764"/>
                    <a:pt x="22383" y="51764"/>
                    <a:pt x="23005" y="51764"/>
                  </a:cubicBezTo>
                  <a:cubicBezTo>
                    <a:pt x="55336" y="75294"/>
                    <a:pt x="55336" y="75294"/>
                    <a:pt x="55336" y="75294"/>
                  </a:cubicBezTo>
                  <a:cubicBezTo>
                    <a:pt x="81450" y="2352"/>
                    <a:pt x="81450" y="2352"/>
                    <a:pt x="81450" y="2352"/>
                  </a:cubicBezTo>
                  <a:cubicBezTo>
                    <a:pt x="82694" y="0"/>
                    <a:pt x="83937" y="0"/>
                    <a:pt x="84559" y="2352"/>
                  </a:cubicBezTo>
                  <a:cubicBezTo>
                    <a:pt x="118134" y="77647"/>
                    <a:pt x="118134" y="77647"/>
                    <a:pt x="118134" y="77647"/>
                  </a:cubicBezTo>
                  <a:cubicBezTo>
                    <a:pt x="119378" y="80000"/>
                    <a:pt x="120000" y="87058"/>
                    <a:pt x="118756" y="91764"/>
                  </a:cubicBezTo>
                  <a:cubicBezTo>
                    <a:pt x="118134" y="96470"/>
                    <a:pt x="116269" y="98823"/>
                    <a:pt x="115025" y="96470"/>
                  </a:cubicBezTo>
                  <a:cubicBezTo>
                    <a:pt x="83316" y="25882"/>
                    <a:pt x="83316" y="25882"/>
                    <a:pt x="83316" y="25882"/>
                  </a:cubicBezTo>
                  <a:cubicBezTo>
                    <a:pt x="57823" y="94117"/>
                    <a:pt x="57823" y="94117"/>
                    <a:pt x="57823" y="94117"/>
                  </a:cubicBezTo>
                  <a:cubicBezTo>
                    <a:pt x="57202" y="96470"/>
                    <a:pt x="55958" y="96470"/>
                    <a:pt x="55336" y="96470"/>
                  </a:cubicBezTo>
                  <a:cubicBezTo>
                    <a:pt x="23626" y="72941"/>
                    <a:pt x="23626" y="72941"/>
                    <a:pt x="23626" y="72941"/>
                  </a:cubicBezTo>
                  <a:cubicBezTo>
                    <a:pt x="4974" y="117647"/>
                    <a:pt x="4974" y="117647"/>
                    <a:pt x="4974" y="117647"/>
                  </a:cubicBezTo>
                  <a:cubicBezTo>
                    <a:pt x="4352" y="120000"/>
                    <a:pt x="3730" y="120000"/>
                    <a:pt x="3108" y="120000"/>
                  </a:cubicBezTo>
                  <a:close/>
                </a:path>
              </a:pathLst>
            </a:custGeom>
            <a:solidFill>
              <a:srgbClr val="00ACE5"/>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000000"/>
                </a:solidFill>
                <a:effectLst/>
                <a:uLnTx/>
                <a:uFillTx/>
                <a:latin typeface="+mn-lt"/>
                <a:ea typeface="Arial"/>
                <a:cs typeface="Arial"/>
                <a:sym typeface="Arial"/>
              </a:endParaRPr>
            </a:p>
          </p:txBody>
        </p:sp>
        <p:sp>
          <p:nvSpPr>
            <p:cNvPr id="160" name="Shape 700"/>
            <p:cNvSpPr/>
            <p:nvPr/>
          </p:nvSpPr>
          <p:spPr>
            <a:xfrm>
              <a:off x="8543925" y="2128838"/>
              <a:ext cx="728662" cy="287338"/>
            </a:xfrm>
            <a:custGeom>
              <a:avLst/>
              <a:gdLst/>
              <a:ahLst/>
              <a:cxnLst/>
              <a:rect l="0" t="0" r="0" b="0"/>
              <a:pathLst>
                <a:path w="120000" h="120000" extrusionOk="0">
                  <a:moveTo>
                    <a:pt x="53471" y="120000"/>
                  </a:moveTo>
                  <a:cubicBezTo>
                    <a:pt x="21761" y="120000"/>
                    <a:pt x="21761" y="120000"/>
                    <a:pt x="21761" y="120000"/>
                  </a:cubicBezTo>
                  <a:cubicBezTo>
                    <a:pt x="21761" y="120000"/>
                    <a:pt x="21139" y="120000"/>
                    <a:pt x="21139" y="120000"/>
                  </a:cubicBezTo>
                  <a:cubicBezTo>
                    <a:pt x="2487" y="105789"/>
                    <a:pt x="2487" y="105789"/>
                    <a:pt x="2487" y="105789"/>
                  </a:cubicBezTo>
                  <a:cubicBezTo>
                    <a:pt x="1243" y="104210"/>
                    <a:pt x="0" y="99473"/>
                    <a:pt x="621" y="96315"/>
                  </a:cubicBezTo>
                  <a:cubicBezTo>
                    <a:pt x="1243" y="93157"/>
                    <a:pt x="2487" y="90000"/>
                    <a:pt x="4352" y="91578"/>
                  </a:cubicBezTo>
                  <a:cubicBezTo>
                    <a:pt x="22383" y="105789"/>
                    <a:pt x="22383" y="105789"/>
                    <a:pt x="22383" y="105789"/>
                  </a:cubicBezTo>
                  <a:cubicBezTo>
                    <a:pt x="51606" y="105789"/>
                    <a:pt x="51606" y="105789"/>
                    <a:pt x="51606" y="105789"/>
                  </a:cubicBezTo>
                  <a:cubicBezTo>
                    <a:pt x="72746" y="3157"/>
                    <a:pt x="72746" y="3157"/>
                    <a:pt x="72746" y="3157"/>
                  </a:cubicBezTo>
                  <a:cubicBezTo>
                    <a:pt x="73367" y="1578"/>
                    <a:pt x="74611" y="0"/>
                    <a:pt x="75233" y="0"/>
                  </a:cubicBezTo>
                  <a:cubicBezTo>
                    <a:pt x="76476" y="0"/>
                    <a:pt x="77098" y="0"/>
                    <a:pt x="77720" y="3157"/>
                  </a:cubicBezTo>
                  <a:cubicBezTo>
                    <a:pt x="95129" y="61578"/>
                    <a:pt x="95129" y="61578"/>
                    <a:pt x="95129" y="61578"/>
                  </a:cubicBezTo>
                  <a:cubicBezTo>
                    <a:pt x="115025" y="30000"/>
                    <a:pt x="115025" y="30000"/>
                    <a:pt x="115025" y="30000"/>
                  </a:cubicBezTo>
                  <a:cubicBezTo>
                    <a:pt x="116269" y="28421"/>
                    <a:pt x="118134" y="28421"/>
                    <a:pt x="118756" y="31578"/>
                  </a:cubicBezTo>
                  <a:cubicBezTo>
                    <a:pt x="120000" y="34736"/>
                    <a:pt x="119378" y="39473"/>
                    <a:pt x="118134" y="41052"/>
                  </a:cubicBezTo>
                  <a:cubicBezTo>
                    <a:pt x="96373" y="77368"/>
                    <a:pt x="96373" y="77368"/>
                    <a:pt x="96373" y="77368"/>
                  </a:cubicBezTo>
                  <a:cubicBezTo>
                    <a:pt x="95129" y="78947"/>
                    <a:pt x="93264" y="78947"/>
                    <a:pt x="92642" y="75789"/>
                  </a:cubicBezTo>
                  <a:cubicBezTo>
                    <a:pt x="75854" y="20526"/>
                    <a:pt x="75854" y="20526"/>
                    <a:pt x="75854" y="20526"/>
                  </a:cubicBezTo>
                  <a:cubicBezTo>
                    <a:pt x="55958" y="116842"/>
                    <a:pt x="55958" y="116842"/>
                    <a:pt x="55958" y="116842"/>
                  </a:cubicBezTo>
                  <a:cubicBezTo>
                    <a:pt x="55336" y="118421"/>
                    <a:pt x="54715" y="120000"/>
                    <a:pt x="53471" y="120000"/>
                  </a:cubicBezTo>
                  <a:close/>
                </a:path>
              </a:pathLst>
            </a:custGeom>
            <a:solidFill>
              <a:srgbClr val="00ACE5"/>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000000"/>
                </a:solidFill>
                <a:effectLst/>
                <a:uLnTx/>
                <a:uFillTx/>
                <a:latin typeface="+mn-lt"/>
                <a:ea typeface="Arial"/>
                <a:cs typeface="Arial"/>
                <a:sym typeface="Arial"/>
              </a:endParaRPr>
            </a:p>
          </p:txBody>
        </p:sp>
        <p:sp>
          <p:nvSpPr>
            <p:cNvPr id="161" name="Shape 701"/>
            <p:cNvSpPr/>
            <p:nvPr/>
          </p:nvSpPr>
          <p:spPr>
            <a:xfrm>
              <a:off x="8143875" y="1614487"/>
              <a:ext cx="1481137" cy="1482724"/>
            </a:xfrm>
            <a:custGeom>
              <a:avLst/>
              <a:gdLst/>
              <a:ahLst/>
              <a:cxnLst/>
              <a:rect l="0" t="0" r="0" b="0"/>
              <a:pathLst>
                <a:path w="120000" h="120000" extrusionOk="0">
                  <a:moveTo>
                    <a:pt x="59999" y="119999"/>
                  </a:moveTo>
                  <a:cubicBezTo>
                    <a:pt x="26938" y="119999"/>
                    <a:pt x="0" y="93061"/>
                    <a:pt x="0" y="59999"/>
                  </a:cubicBezTo>
                  <a:cubicBezTo>
                    <a:pt x="0" y="26938"/>
                    <a:pt x="26938" y="0"/>
                    <a:pt x="59999" y="0"/>
                  </a:cubicBezTo>
                  <a:cubicBezTo>
                    <a:pt x="93061" y="0"/>
                    <a:pt x="119999" y="26938"/>
                    <a:pt x="119999" y="59999"/>
                  </a:cubicBezTo>
                  <a:cubicBezTo>
                    <a:pt x="119999" y="93061"/>
                    <a:pt x="93061" y="119999"/>
                    <a:pt x="59999" y="119999"/>
                  </a:cubicBezTo>
                  <a:close/>
                  <a:moveTo>
                    <a:pt x="59999" y="5510"/>
                  </a:moveTo>
                  <a:cubicBezTo>
                    <a:pt x="29999" y="5510"/>
                    <a:pt x="5510" y="29999"/>
                    <a:pt x="5510" y="59999"/>
                  </a:cubicBezTo>
                  <a:cubicBezTo>
                    <a:pt x="5510" y="89999"/>
                    <a:pt x="29999" y="114489"/>
                    <a:pt x="59999" y="114489"/>
                  </a:cubicBezTo>
                  <a:cubicBezTo>
                    <a:pt x="89999" y="114489"/>
                    <a:pt x="114489" y="89999"/>
                    <a:pt x="114489" y="59999"/>
                  </a:cubicBezTo>
                  <a:cubicBezTo>
                    <a:pt x="114489" y="29999"/>
                    <a:pt x="89999" y="5510"/>
                    <a:pt x="59999" y="5510"/>
                  </a:cubicBezTo>
                  <a:close/>
                </a:path>
              </a:pathLst>
            </a:custGeom>
            <a:solidFill>
              <a:srgbClr val="00ACE5"/>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000000"/>
                </a:solidFill>
                <a:effectLst/>
                <a:uLnTx/>
                <a:uFillTx/>
                <a:latin typeface="+mn-lt"/>
                <a:ea typeface="Arial"/>
                <a:cs typeface="Arial"/>
                <a:sym typeface="Arial"/>
              </a:endParaRPr>
            </a:p>
          </p:txBody>
        </p:sp>
      </p:grpSp>
      <p:sp>
        <p:nvSpPr>
          <p:cNvPr id="162" name="TextBox 161"/>
          <p:cNvSpPr txBox="1"/>
          <p:nvPr/>
        </p:nvSpPr>
        <p:spPr>
          <a:xfrm>
            <a:off x="726427" y="4159278"/>
            <a:ext cx="2209956" cy="341632"/>
          </a:xfrm>
          <a:prstGeom prst="rect">
            <a:avLst/>
          </a:prstGeom>
          <a:noFill/>
        </p:spPr>
        <p:txBody>
          <a:bodyPr wrap="square" lIns="45720" tIns="45720" rIns="45720" bIns="45720" rtlCol="0">
            <a:spAutoFit/>
          </a:bodyPr>
          <a:lstStyle/>
          <a:p>
            <a:pPr marL="0" marR="0" lvl="2" indent="0" algn="ctr" defTabSz="914400" eaLnBrk="1" fontAlgn="auto" latinLnBrk="0" hangingPunct="1">
              <a:lnSpc>
                <a:spcPct val="90000"/>
              </a:lnSpc>
              <a:spcBef>
                <a:spcPts val="120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mn-lt"/>
              </a:rPr>
              <a:t>Analytics</a:t>
            </a:r>
            <a:endParaRPr kumimoji="0" lang="en-US" sz="1800" b="0" i="0" u="none" strike="noStrike" kern="0" cap="none" spc="0" normalizeH="0" baseline="0" noProof="0" dirty="0">
              <a:ln>
                <a:noFill/>
              </a:ln>
              <a:solidFill>
                <a:srgbClr val="FFFFFF"/>
              </a:solidFill>
              <a:effectLst/>
              <a:uLnTx/>
              <a:uFillTx/>
              <a:latin typeface="+mn-lt"/>
            </a:endParaRPr>
          </a:p>
        </p:txBody>
      </p:sp>
      <p:sp>
        <p:nvSpPr>
          <p:cNvPr id="163" name="TextBox 162"/>
          <p:cNvSpPr txBox="1"/>
          <p:nvPr/>
        </p:nvSpPr>
        <p:spPr>
          <a:xfrm>
            <a:off x="4663174" y="4182300"/>
            <a:ext cx="2209956" cy="286232"/>
          </a:xfrm>
          <a:prstGeom prst="rect">
            <a:avLst/>
          </a:prstGeom>
          <a:noFill/>
        </p:spPr>
        <p:txBody>
          <a:bodyPr wrap="square" lIns="45720" tIns="45720" rIns="45720" bIns="45720" rtlCol="0">
            <a:spAutoFit/>
          </a:bodyPr>
          <a:lstStyle/>
          <a:p>
            <a:pPr marL="0" marR="0" lvl="2" indent="0" algn="ctr" defTabSz="914400"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rgbClr val="FFFFFF"/>
                </a:solidFill>
                <a:effectLst/>
                <a:uLnTx/>
                <a:uFillTx/>
                <a:latin typeface="+mn-lt"/>
              </a:rPr>
              <a:t>Measurement</a:t>
            </a:r>
            <a:endParaRPr kumimoji="0" lang="en-US" sz="1400" b="0" i="0" u="none" strike="noStrike" kern="0" cap="none" spc="0" normalizeH="0" baseline="0" noProof="0" dirty="0">
              <a:ln>
                <a:noFill/>
              </a:ln>
              <a:solidFill>
                <a:srgbClr val="FFFFFF"/>
              </a:solidFill>
              <a:effectLst/>
              <a:uLnTx/>
              <a:uFillTx/>
              <a:latin typeface="+mn-lt"/>
            </a:endParaRPr>
          </a:p>
        </p:txBody>
      </p:sp>
      <p:sp>
        <p:nvSpPr>
          <p:cNvPr id="171" name="Oval 170"/>
          <p:cNvSpPr/>
          <p:nvPr/>
        </p:nvSpPr>
        <p:spPr>
          <a:xfrm>
            <a:off x="410905" y="3281866"/>
            <a:ext cx="521208" cy="521208"/>
          </a:xfrm>
          <a:prstGeom prst="ellipse">
            <a:avLst/>
          </a:prstGeom>
          <a:solidFill>
            <a:sysClr val="window" lastClr="FFFFFF"/>
          </a:solidFill>
          <a:ln w="12700" cap="flat" cmpd="sng" algn="ctr">
            <a:noFill/>
            <a:prstDash val="solid"/>
            <a:miter lim="800000"/>
          </a:ln>
          <a:effectLst/>
        </p:spPr>
        <p:txBody>
          <a:bodyPr lIns="45720" tIns="91440" rIns="45720" bIns="45720" rtlCol="0" anchor="t" anchorCtr="1"/>
          <a:lstStyle/>
          <a:p>
            <a:pPr marL="0" marR="0" lvl="0" indent="0" algn="ctr" defTabSz="914400" eaLnBrk="1" fontAlgn="auto" latinLnBrk="0" hangingPunct="1">
              <a:lnSpc>
                <a:spcPct val="90000"/>
              </a:lnSpc>
              <a:spcBef>
                <a:spcPts val="1200"/>
              </a:spcBef>
              <a:spcAft>
                <a:spcPts val="0"/>
              </a:spcAft>
              <a:buClrTx/>
              <a:buSzTx/>
              <a:buFontTx/>
              <a:buNone/>
              <a:tabLst/>
              <a:defRPr/>
            </a:pPr>
            <a:endParaRPr kumimoji="0" lang="en-US" sz="2400" b="0" i="0" u="none" strike="noStrike" kern="0" cap="none" spc="0" normalizeH="0" baseline="0" noProof="0" dirty="0" smtClean="0">
              <a:ln>
                <a:noFill/>
              </a:ln>
              <a:solidFill>
                <a:sysClr val="window" lastClr="FFFFFF"/>
              </a:solidFill>
              <a:effectLst/>
              <a:uLnTx/>
              <a:uFillTx/>
              <a:latin typeface="+mn-lt"/>
              <a:ea typeface="+mn-ea"/>
              <a:cs typeface="+mn-cs"/>
            </a:endParaRPr>
          </a:p>
        </p:txBody>
      </p:sp>
      <p:grpSp>
        <p:nvGrpSpPr>
          <p:cNvPr id="178" name="Shape 735"/>
          <p:cNvGrpSpPr/>
          <p:nvPr/>
        </p:nvGrpSpPr>
        <p:grpSpPr>
          <a:xfrm>
            <a:off x="411479" y="3280403"/>
            <a:ext cx="520229" cy="520787"/>
            <a:chOff x="11853863" y="3094038"/>
            <a:chExt cx="1481137" cy="1482724"/>
          </a:xfrm>
        </p:grpSpPr>
        <p:sp>
          <p:nvSpPr>
            <p:cNvPr id="179" name="Shape 736"/>
            <p:cNvSpPr/>
            <p:nvPr/>
          </p:nvSpPr>
          <p:spPr>
            <a:xfrm>
              <a:off x="11853863" y="3094038"/>
              <a:ext cx="1481137" cy="1482724"/>
            </a:xfrm>
            <a:custGeom>
              <a:avLst/>
              <a:gdLst/>
              <a:ahLst/>
              <a:cxnLst/>
              <a:rect l="0" t="0" r="0" b="0"/>
              <a:pathLst>
                <a:path w="120000" h="120000" extrusionOk="0">
                  <a:moveTo>
                    <a:pt x="59999" y="119999"/>
                  </a:moveTo>
                  <a:cubicBezTo>
                    <a:pt x="26938" y="119999"/>
                    <a:pt x="0" y="93061"/>
                    <a:pt x="0" y="59999"/>
                  </a:cubicBezTo>
                  <a:cubicBezTo>
                    <a:pt x="0" y="26938"/>
                    <a:pt x="26938" y="0"/>
                    <a:pt x="59999" y="0"/>
                  </a:cubicBezTo>
                  <a:cubicBezTo>
                    <a:pt x="93061" y="0"/>
                    <a:pt x="119999" y="26938"/>
                    <a:pt x="119999" y="59999"/>
                  </a:cubicBezTo>
                  <a:cubicBezTo>
                    <a:pt x="119999" y="93061"/>
                    <a:pt x="93061" y="119999"/>
                    <a:pt x="59999" y="119999"/>
                  </a:cubicBezTo>
                  <a:close/>
                  <a:moveTo>
                    <a:pt x="59999" y="5510"/>
                  </a:moveTo>
                  <a:cubicBezTo>
                    <a:pt x="29999" y="5510"/>
                    <a:pt x="5510" y="29999"/>
                    <a:pt x="5510" y="59999"/>
                  </a:cubicBezTo>
                  <a:cubicBezTo>
                    <a:pt x="5510" y="89999"/>
                    <a:pt x="29999" y="114489"/>
                    <a:pt x="59999" y="114489"/>
                  </a:cubicBezTo>
                  <a:cubicBezTo>
                    <a:pt x="89999" y="114489"/>
                    <a:pt x="114489" y="89999"/>
                    <a:pt x="114489" y="59999"/>
                  </a:cubicBezTo>
                  <a:cubicBezTo>
                    <a:pt x="114489" y="29999"/>
                    <a:pt x="89999" y="5510"/>
                    <a:pt x="59999" y="5510"/>
                  </a:cubicBezTo>
                  <a:close/>
                </a:path>
              </a:pathLst>
            </a:custGeom>
            <a:solidFill>
              <a:srgbClr val="00ACE5"/>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000000"/>
                </a:solidFill>
                <a:effectLst/>
                <a:uLnTx/>
                <a:uFillTx/>
                <a:latin typeface="+mn-lt"/>
                <a:ea typeface="Arial"/>
                <a:cs typeface="Arial"/>
                <a:sym typeface="Arial"/>
              </a:endParaRPr>
            </a:p>
          </p:txBody>
        </p:sp>
        <p:sp>
          <p:nvSpPr>
            <p:cNvPr id="180" name="Shape 737"/>
            <p:cNvSpPr/>
            <p:nvPr/>
          </p:nvSpPr>
          <p:spPr>
            <a:xfrm>
              <a:off x="12303125" y="3729037"/>
              <a:ext cx="41275" cy="41275"/>
            </a:xfrm>
            <a:prstGeom prst="ellipse">
              <a:avLst/>
            </a:prstGeom>
            <a:solidFill>
              <a:srgbClr val="00ACE5"/>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000000"/>
                </a:solidFill>
                <a:effectLst/>
                <a:uLnTx/>
                <a:uFillTx/>
                <a:latin typeface="+mn-lt"/>
                <a:ea typeface="Arial"/>
                <a:cs typeface="Arial"/>
                <a:sym typeface="Arial"/>
              </a:endParaRPr>
            </a:p>
          </p:txBody>
        </p:sp>
        <p:sp>
          <p:nvSpPr>
            <p:cNvPr id="181" name="Shape 738"/>
            <p:cNvSpPr/>
            <p:nvPr/>
          </p:nvSpPr>
          <p:spPr>
            <a:xfrm>
              <a:off x="12303125" y="3865562"/>
              <a:ext cx="41275" cy="41275"/>
            </a:xfrm>
            <a:prstGeom prst="ellipse">
              <a:avLst/>
            </a:prstGeom>
            <a:solidFill>
              <a:srgbClr val="00ACE5"/>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000000"/>
                </a:solidFill>
                <a:effectLst/>
                <a:uLnTx/>
                <a:uFillTx/>
                <a:latin typeface="+mn-lt"/>
                <a:ea typeface="Arial"/>
                <a:cs typeface="Arial"/>
                <a:sym typeface="Arial"/>
              </a:endParaRPr>
            </a:p>
          </p:txBody>
        </p:sp>
        <p:sp>
          <p:nvSpPr>
            <p:cNvPr id="182" name="Shape 739"/>
            <p:cNvSpPr/>
            <p:nvPr/>
          </p:nvSpPr>
          <p:spPr>
            <a:xfrm>
              <a:off x="12303125" y="3994151"/>
              <a:ext cx="41275" cy="41275"/>
            </a:xfrm>
            <a:prstGeom prst="ellipse">
              <a:avLst/>
            </a:prstGeom>
            <a:solidFill>
              <a:srgbClr val="00ACE5"/>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000000"/>
                </a:solidFill>
                <a:effectLst/>
                <a:uLnTx/>
                <a:uFillTx/>
                <a:latin typeface="+mn-lt"/>
                <a:ea typeface="Arial"/>
                <a:cs typeface="Arial"/>
                <a:sym typeface="Arial"/>
              </a:endParaRPr>
            </a:p>
          </p:txBody>
        </p:sp>
        <p:sp>
          <p:nvSpPr>
            <p:cNvPr id="183" name="Shape 740"/>
            <p:cNvSpPr/>
            <p:nvPr/>
          </p:nvSpPr>
          <p:spPr>
            <a:xfrm>
              <a:off x="12239625" y="3548062"/>
              <a:ext cx="709612" cy="574674"/>
            </a:xfrm>
            <a:custGeom>
              <a:avLst/>
              <a:gdLst/>
              <a:ahLst/>
              <a:cxnLst/>
              <a:rect l="0" t="0" r="0" b="0"/>
              <a:pathLst>
                <a:path w="120000" h="120000" extrusionOk="0">
                  <a:moveTo>
                    <a:pt x="60000" y="0"/>
                  </a:moveTo>
                  <a:cubicBezTo>
                    <a:pt x="37659" y="0"/>
                    <a:pt x="0" y="3947"/>
                    <a:pt x="0" y="18947"/>
                  </a:cubicBezTo>
                  <a:cubicBezTo>
                    <a:pt x="0" y="101052"/>
                    <a:pt x="0" y="101052"/>
                    <a:pt x="0" y="101052"/>
                  </a:cubicBezTo>
                  <a:cubicBezTo>
                    <a:pt x="0" y="116052"/>
                    <a:pt x="37659" y="120000"/>
                    <a:pt x="60000" y="120000"/>
                  </a:cubicBezTo>
                  <a:cubicBezTo>
                    <a:pt x="82340" y="120000"/>
                    <a:pt x="120000" y="116052"/>
                    <a:pt x="120000" y="101052"/>
                  </a:cubicBezTo>
                  <a:cubicBezTo>
                    <a:pt x="120000" y="18947"/>
                    <a:pt x="120000" y="18947"/>
                    <a:pt x="120000" y="18947"/>
                  </a:cubicBezTo>
                  <a:cubicBezTo>
                    <a:pt x="120000" y="3947"/>
                    <a:pt x="82340" y="0"/>
                    <a:pt x="60000" y="0"/>
                  </a:cubicBezTo>
                  <a:close/>
                  <a:moveTo>
                    <a:pt x="5744" y="56842"/>
                  </a:moveTo>
                  <a:cubicBezTo>
                    <a:pt x="17234" y="63947"/>
                    <a:pt x="43404" y="66315"/>
                    <a:pt x="60000" y="66315"/>
                  </a:cubicBezTo>
                  <a:cubicBezTo>
                    <a:pt x="76595" y="66315"/>
                    <a:pt x="102765" y="63947"/>
                    <a:pt x="114255" y="56842"/>
                  </a:cubicBezTo>
                  <a:cubicBezTo>
                    <a:pt x="114255" y="76578"/>
                    <a:pt x="114255" y="76578"/>
                    <a:pt x="114255" y="76578"/>
                  </a:cubicBezTo>
                  <a:cubicBezTo>
                    <a:pt x="113617" y="80526"/>
                    <a:pt x="93829" y="88421"/>
                    <a:pt x="60000" y="88421"/>
                  </a:cubicBezTo>
                  <a:cubicBezTo>
                    <a:pt x="26170" y="88421"/>
                    <a:pt x="6382" y="80526"/>
                    <a:pt x="5744" y="76578"/>
                  </a:cubicBezTo>
                  <a:lnTo>
                    <a:pt x="5744" y="56842"/>
                  </a:lnTo>
                  <a:close/>
                  <a:moveTo>
                    <a:pt x="60000" y="59210"/>
                  </a:moveTo>
                  <a:cubicBezTo>
                    <a:pt x="26170" y="59210"/>
                    <a:pt x="6382" y="51315"/>
                    <a:pt x="5744" y="47368"/>
                  </a:cubicBezTo>
                  <a:cubicBezTo>
                    <a:pt x="5744" y="27631"/>
                    <a:pt x="5744" y="27631"/>
                    <a:pt x="5744" y="27631"/>
                  </a:cubicBezTo>
                  <a:cubicBezTo>
                    <a:pt x="17234" y="35526"/>
                    <a:pt x="43404" y="37894"/>
                    <a:pt x="60000" y="37894"/>
                  </a:cubicBezTo>
                  <a:cubicBezTo>
                    <a:pt x="76595" y="37894"/>
                    <a:pt x="102765" y="35526"/>
                    <a:pt x="114255" y="27631"/>
                  </a:cubicBezTo>
                  <a:cubicBezTo>
                    <a:pt x="114255" y="47368"/>
                    <a:pt x="114255" y="47368"/>
                    <a:pt x="114255" y="47368"/>
                  </a:cubicBezTo>
                  <a:cubicBezTo>
                    <a:pt x="113617" y="51315"/>
                    <a:pt x="93829" y="59210"/>
                    <a:pt x="60000" y="59210"/>
                  </a:cubicBezTo>
                  <a:close/>
                  <a:moveTo>
                    <a:pt x="60000" y="7105"/>
                  </a:moveTo>
                  <a:cubicBezTo>
                    <a:pt x="93829" y="7105"/>
                    <a:pt x="112978" y="15000"/>
                    <a:pt x="114255" y="18947"/>
                  </a:cubicBezTo>
                  <a:cubicBezTo>
                    <a:pt x="112978" y="22894"/>
                    <a:pt x="93829" y="30789"/>
                    <a:pt x="60000" y="30789"/>
                  </a:cubicBezTo>
                  <a:cubicBezTo>
                    <a:pt x="26170" y="30789"/>
                    <a:pt x="6382" y="22894"/>
                    <a:pt x="5744" y="18947"/>
                  </a:cubicBezTo>
                  <a:cubicBezTo>
                    <a:pt x="5744" y="18947"/>
                    <a:pt x="5744" y="18947"/>
                    <a:pt x="5744" y="18947"/>
                  </a:cubicBezTo>
                  <a:cubicBezTo>
                    <a:pt x="6382" y="15000"/>
                    <a:pt x="26170" y="7105"/>
                    <a:pt x="60000" y="7105"/>
                  </a:cubicBezTo>
                  <a:close/>
                  <a:moveTo>
                    <a:pt x="60000" y="112894"/>
                  </a:moveTo>
                  <a:cubicBezTo>
                    <a:pt x="26170" y="112894"/>
                    <a:pt x="6382" y="105000"/>
                    <a:pt x="5744" y="101052"/>
                  </a:cubicBezTo>
                  <a:cubicBezTo>
                    <a:pt x="5744" y="85263"/>
                    <a:pt x="5744" y="85263"/>
                    <a:pt x="5744" y="85263"/>
                  </a:cubicBezTo>
                  <a:cubicBezTo>
                    <a:pt x="17234" y="93157"/>
                    <a:pt x="43404" y="95526"/>
                    <a:pt x="60000" y="95526"/>
                  </a:cubicBezTo>
                  <a:cubicBezTo>
                    <a:pt x="76595" y="95526"/>
                    <a:pt x="102765" y="93157"/>
                    <a:pt x="114255" y="85263"/>
                  </a:cubicBezTo>
                  <a:cubicBezTo>
                    <a:pt x="114255" y="101052"/>
                    <a:pt x="114255" y="101052"/>
                    <a:pt x="114255" y="101052"/>
                  </a:cubicBezTo>
                  <a:cubicBezTo>
                    <a:pt x="113617" y="105000"/>
                    <a:pt x="93829" y="112894"/>
                    <a:pt x="60000" y="112894"/>
                  </a:cubicBezTo>
                  <a:close/>
                </a:path>
              </a:pathLst>
            </a:custGeom>
            <a:solidFill>
              <a:srgbClr val="00ACE5"/>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srgbClr val="000000"/>
                </a:solidFill>
                <a:effectLst/>
                <a:uLnTx/>
                <a:uFillTx/>
                <a:latin typeface="+mn-lt"/>
                <a:ea typeface="Arial"/>
                <a:cs typeface="Arial"/>
                <a:sym typeface="Arial"/>
              </a:endParaRPr>
            </a:p>
          </p:txBody>
        </p:sp>
      </p:grpSp>
    </p:spTree>
    <p:extLst>
      <p:ext uri="{BB962C8B-B14F-4D97-AF65-F5344CB8AC3E}">
        <p14:creationId xmlns:p14="http://schemas.microsoft.com/office/powerpoint/2010/main" val="488759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4829" y="724599"/>
            <a:ext cx="7552116" cy="5454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t>2WQ</a:t>
            </a:r>
            <a:endParaRPr lang="en-US" dirty="0"/>
          </a:p>
        </p:txBody>
      </p:sp>
      <p:sp>
        <p:nvSpPr>
          <p:cNvPr id="6" name="Text Placeholder 4"/>
          <p:cNvSpPr>
            <a:spLocks noGrp="1"/>
          </p:cNvSpPr>
          <p:nvPr>
            <p:ph type="body" sz="quarter" idx="11"/>
          </p:nvPr>
        </p:nvSpPr>
        <p:spPr>
          <a:xfrm>
            <a:off x="487531" y="242607"/>
            <a:ext cx="7934342" cy="1167050"/>
          </a:xfrm>
        </p:spPr>
        <p:txBody>
          <a:bodyPr/>
          <a:lstStyle/>
          <a:p>
            <a:r>
              <a:rPr lang="en-US" sz="2200" b="1" dirty="0" smtClean="0">
                <a:solidFill>
                  <a:srgbClr val="002060"/>
                </a:solidFill>
              </a:rPr>
              <a:t>Putting it All Together</a:t>
            </a:r>
            <a:endParaRPr lang="en-US" sz="2200" b="1" dirty="0">
              <a:solidFill>
                <a:srgbClr val="002060"/>
              </a:solidFill>
            </a:endParaRPr>
          </a:p>
        </p:txBody>
      </p:sp>
      <p:graphicFrame>
        <p:nvGraphicFramePr>
          <p:cNvPr id="3" name="Diagram 2"/>
          <p:cNvGraphicFramePr/>
          <p:nvPr>
            <p:extLst>
              <p:ext uri="{D42A27DB-BD31-4B8C-83A1-F6EECF244321}">
                <p14:modId xmlns:p14="http://schemas.microsoft.com/office/powerpoint/2010/main" val="1477809176"/>
              </p:ext>
            </p:extLst>
          </p:nvPr>
        </p:nvGraphicFramePr>
        <p:xfrm>
          <a:off x="1524000" y="5397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307599" y="1752083"/>
            <a:ext cx="1923537" cy="2068319"/>
          </a:xfrm>
          <a:prstGeom prst="rect">
            <a:avLst/>
          </a:prstGeom>
        </p:spPr>
      </p:pic>
      <p:sp>
        <p:nvSpPr>
          <p:cNvPr id="5" name="Right Arrow 4"/>
          <p:cNvSpPr/>
          <p:nvPr/>
        </p:nvSpPr>
        <p:spPr>
          <a:xfrm>
            <a:off x="2348434" y="2786242"/>
            <a:ext cx="602030" cy="24956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8"/>
          <a:stretch>
            <a:fillRect/>
          </a:stretch>
        </p:blipFill>
        <p:spPr>
          <a:xfrm>
            <a:off x="7071047" y="1108313"/>
            <a:ext cx="1922812" cy="1773916"/>
          </a:xfrm>
          <a:prstGeom prst="rect">
            <a:avLst/>
          </a:prstGeom>
        </p:spPr>
      </p:pic>
      <p:sp>
        <p:nvSpPr>
          <p:cNvPr id="8" name="Right Arrow 7"/>
          <p:cNvSpPr/>
          <p:nvPr/>
        </p:nvSpPr>
        <p:spPr>
          <a:xfrm>
            <a:off x="6144768" y="1706800"/>
            <a:ext cx="865632" cy="2884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3156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8223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87531" y="242607"/>
            <a:ext cx="7934342" cy="486606"/>
          </a:xfrm>
        </p:spPr>
        <p:txBody>
          <a:bodyPr/>
          <a:lstStyle/>
          <a:p>
            <a:r>
              <a:rPr lang="en-US" sz="2200" b="1" dirty="0" smtClean="0">
                <a:solidFill>
                  <a:srgbClr val="002060"/>
                </a:solidFill>
              </a:rPr>
              <a:t>Actually THIS is the problem (too many channels!)</a:t>
            </a:r>
            <a:endParaRPr lang="en-US" sz="2200" b="1" dirty="0">
              <a:solidFill>
                <a:srgbClr val="002060"/>
              </a:solidFill>
            </a:endParaRPr>
          </a:p>
        </p:txBody>
      </p:sp>
      <p:pic>
        <p:nvPicPr>
          <p:cNvPr id="3074" name="Picture 2" descr="18.png (1057×7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769" y="729213"/>
            <a:ext cx="5258373" cy="3954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402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87530" y="242607"/>
            <a:ext cx="8254535" cy="486606"/>
          </a:xfrm>
        </p:spPr>
        <p:txBody>
          <a:bodyPr/>
          <a:lstStyle/>
          <a:p>
            <a:r>
              <a:rPr lang="en-US" sz="2200" b="1" dirty="0" smtClean="0">
                <a:solidFill>
                  <a:srgbClr val="002060"/>
                </a:solidFill>
              </a:rPr>
              <a:t>Actually THIS is the problem (too many conversion paths!)</a:t>
            </a:r>
            <a:endParaRPr lang="en-US" sz="2200" b="1" dirty="0">
              <a:solidFill>
                <a:srgbClr val="002060"/>
              </a:solidFill>
            </a:endParaRPr>
          </a:p>
        </p:txBody>
      </p:sp>
      <p:pic>
        <p:nvPicPr>
          <p:cNvPr id="4098" name="Picture 2" descr="6a00d83536f99669e201bb07a67fc3970d-pi (526×2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2464" y="1460809"/>
            <a:ext cx="5344665" cy="231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538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87531" y="242607"/>
            <a:ext cx="7934342" cy="486606"/>
          </a:xfrm>
        </p:spPr>
        <p:txBody>
          <a:bodyPr/>
          <a:lstStyle/>
          <a:p>
            <a:r>
              <a:rPr lang="en-US" sz="2200" b="1" dirty="0" smtClean="0">
                <a:solidFill>
                  <a:srgbClr val="002060"/>
                </a:solidFill>
              </a:rPr>
              <a:t>Actually THIS is the problem (too many tech solutions)</a:t>
            </a:r>
            <a:endParaRPr lang="en-US" sz="2200" b="1" dirty="0">
              <a:solidFill>
                <a:srgbClr val="002060"/>
              </a:solidFill>
            </a:endParaRPr>
          </a:p>
        </p:txBody>
      </p:sp>
      <p:pic>
        <p:nvPicPr>
          <p:cNvPr id="5122" name="Picture 2" descr="marketing_technology_landscape_2016_3000px.jpg (3000×16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293" y="729213"/>
            <a:ext cx="7176533" cy="4035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965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87531" y="242607"/>
            <a:ext cx="7934342" cy="486606"/>
          </a:xfrm>
        </p:spPr>
        <p:txBody>
          <a:bodyPr/>
          <a:lstStyle/>
          <a:p>
            <a:r>
              <a:rPr lang="en-US" sz="2200" b="1" dirty="0" smtClean="0">
                <a:solidFill>
                  <a:srgbClr val="002060"/>
                </a:solidFill>
              </a:rPr>
              <a:t>Actually THIS is the problem (analysis paralysis)</a:t>
            </a:r>
            <a:endParaRPr lang="en-US" sz="2200" b="1" dirty="0">
              <a:solidFill>
                <a:srgbClr val="002060"/>
              </a:solidFill>
            </a:endParaRPr>
          </a:p>
        </p:txBody>
      </p:sp>
      <p:pic>
        <p:nvPicPr>
          <p:cNvPr id="6146" name="Picture 2" descr="6a00d8341d55ee53ef0162ffac9127970d-400wi (400×2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6866" y="842497"/>
            <a:ext cx="5375378" cy="3856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996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487531" y="242607"/>
            <a:ext cx="7934342" cy="486606"/>
          </a:xfrm>
        </p:spPr>
        <p:txBody>
          <a:bodyPr/>
          <a:lstStyle/>
          <a:p>
            <a:r>
              <a:rPr lang="en-US" sz="2200" b="1" dirty="0" smtClean="0">
                <a:solidFill>
                  <a:srgbClr val="002060"/>
                </a:solidFill>
              </a:rPr>
              <a:t>Actually THIS is the problem (too many devices)</a:t>
            </a:r>
            <a:endParaRPr lang="en-US" sz="2200" b="1" dirty="0">
              <a:solidFill>
                <a:srgbClr val="002060"/>
              </a:solidFill>
            </a:endParaRPr>
          </a:p>
        </p:txBody>
      </p:sp>
      <p:pic>
        <p:nvPicPr>
          <p:cNvPr id="7170" name="Picture 2" descr="multiple-devices-1.jpg (800×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346" y="1054263"/>
            <a:ext cx="4583152" cy="343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739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WC-bigstock-The-word-Everything-on-a-To-Do-45656401.jpg (1600×16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8905" y="0"/>
            <a:ext cx="4722725" cy="47227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1"/>
          </p:nvPr>
        </p:nvSpPr>
        <p:spPr>
          <a:xfrm>
            <a:off x="487531" y="242607"/>
            <a:ext cx="7934342" cy="486606"/>
          </a:xfrm>
        </p:spPr>
        <p:txBody>
          <a:bodyPr/>
          <a:lstStyle/>
          <a:p>
            <a:r>
              <a:rPr lang="en-US" sz="2200" b="1" dirty="0" smtClean="0">
                <a:solidFill>
                  <a:srgbClr val="002060"/>
                </a:solidFill>
              </a:rPr>
              <a:t>Actually IT’S ALL A PROBLEM</a:t>
            </a:r>
            <a:endParaRPr lang="en-US" sz="2200" b="1" dirty="0">
              <a:solidFill>
                <a:srgbClr val="002060"/>
              </a:solidFill>
            </a:endParaRPr>
          </a:p>
        </p:txBody>
      </p:sp>
    </p:spTree>
    <p:extLst>
      <p:ext uri="{BB962C8B-B14F-4D97-AF65-F5344CB8AC3E}">
        <p14:creationId xmlns:p14="http://schemas.microsoft.com/office/powerpoint/2010/main" val="3316069460"/>
      </p:ext>
    </p:extLst>
  </p:cSld>
  <p:clrMapOvr>
    <a:masterClrMapping/>
  </p:clrMapOvr>
  <p:timing>
    <p:tnLst>
      <p:par>
        <p:cTn id="1" dur="indefinite" restart="never" nodeType="tmRoot"/>
      </p:par>
    </p:tnLst>
  </p:timing>
</p:sld>
</file>

<file path=ppt/theme/theme1.xml><?xml version="1.0" encoding="utf-8"?>
<a:theme xmlns:a="http://schemas.openxmlformats.org/drawingml/2006/main" name="3Q PPT Template">
  <a:themeElements>
    <a:clrScheme name="Custom 2">
      <a:dk1>
        <a:srgbClr val="000000"/>
      </a:dk1>
      <a:lt1>
        <a:srgbClr val="FFFFFF"/>
      </a:lt1>
      <a:dk2>
        <a:srgbClr val="4C4C4C"/>
      </a:dk2>
      <a:lt2>
        <a:srgbClr val="FFFFFF"/>
      </a:lt2>
      <a:accent1>
        <a:srgbClr val="B9539F"/>
      </a:accent1>
      <a:accent2>
        <a:srgbClr val="F8D606"/>
      </a:accent2>
      <a:accent3>
        <a:srgbClr val="1C3765"/>
      </a:accent3>
      <a:accent4>
        <a:srgbClr val="41BEB6"/>
      </a:accent4>
      <a:accent5>
        <a:srgbClr val="C9DCE3"/>
      </a:accent5>
      <a:accent6>
        <a:srgbClr val="76777B"/>
      </a:accent6>
      <a:hlink>
        <a:srgbClr val="EFEFEF"/>
      </a:hlink>
      <a:folHlink>
        <a:srgbClr val="4D868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a:spPr>
      <a:bodyPr wrap="square" rtlCol="0">
        <a:spAutoFit/>
      </a:bodyPr>
      <a:lstStyle>
        <a:defPPr>
          <a:buFont typeface="Arial" charset="0"/>
          <a:buChar char="•"/>
          <a:defRPr sz="1000" dirty="0">
            <a:latin typeface="+mn-lt"/>
            <a:cs typeface="DINOT-Light" charset="0"/>
          </a:defRPr>
        </a:defPPr>
      </a:lstStyle>
    </a:txDef>
  </a:objectDefaults>
  <a:extraClrSchemeLst/>
  <a:extLst>
    <a:ext uri="{05A4C25C-085E-4340-85A3-A5531E510DB2}">
      <thm15:themeFamily xmlns:thm15="http://schemas.microsoft.com/office/thememl/2012/main" name="Presentation1" id="{FACF17AF-F781-40DB-A91E-67C8BE6AEAE5}" vid="{C1625C88-7411-4374-9B9A-0853B32AF2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3Q_Rebranded_PPT_2015-PREFERRED</Template>
  <TotalTime>10599</TotalTime>
  <Words>1577</Words>
  <Application>Microsoft Office PowerPoint</Application>
  <PresentationFormat>On-screen Show (16:9)</PresentationFormat>
  <Paragraphs>446</Paragraphs>
  <Slides>33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DINOT-Light</vt:lpstr>
      <vt:lpstr>Helvetica Neue</vt:lpstr>
      <vt:lpstr>Monotype Sorts</vt:lpstr>
      <vt:lpstr>ＭＳ Ｐゴシック</vt:lpstr>
      <vt:lpstr>ＭＳ Ｐゴシック</vt:lpstr>
      <vt:lpstr>Arial</vt:lpstr>
      <vt:lpstr>Calibri</vt:lpstr>
      <vt:lpstr>Wingdings</vt:lpstr>
      <vt:lpstr>3Q PPT Template</vt:lpstr>
      <vt:lpstr>Solving Marketing Complexity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Sungevity</dc:title>
  <dc:creator>Mason Garrity</dc:creator>
  <cp:lastModifiedBy>David Rodnitzky</cp:lastModifiedBy>
  <cp:revision>182</cp:revision>
  <dcterms:created xsi:type="dcterms:W3CDTF">2016-03-26T21:32:01Z</dcterms:created>
  <dcterms:modified xsi:type="dcterms:W3CDTF">2016-04-28T21:51:12Z</dcterms:modified>
</cp:coreProperties>
</file>